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  <p:sldMasterId id="2147483917" r:id="rId2"/>
  </p:sldMasterIdLst>
  <p:notesMasterIdLst>
    <p:notesMasterId r:id="rId19"/>
  </p:notesMasterIdLst>
  <p:handoutMasterIdLst>
    <p:handoutMasterId r:id="rId20"/>
  </p:handoutMasterIdLst>
  <p:sldIdLst>
    <p:sldId id="361" r:id="rId3"/>
    <p:sldId id="604" r:id="rId4"/>
    <p:sldId id="614" r:id="rId5"/>
    <p:sldId id="615" r:id="rId6"/>
    <p:sldId id="616" r:id="rId7"/>
    <p:sldId id="617" r:id="rId8"/>
    <p:sldId id="619" r:id="rId9"/>
    <p:sldId id="618" r:id="rId10"/>
    <p:sldId id="620" r:id="rId11"/>
    <p:sldId id="609" r:id="rId12"/>
    <p:sldId id="608" r:id="rId13"/>
    <p:sldId id="610" r:id="rId14"/>
    <p:sldId id="611" r:id="rId15"/>
    <p:sldId id="613" r:id="rId16"/>
    <p:sldId id="621" r:id="rId17"/>
    <p:sldId id="526" r:id="rId18"/>
  </p:sldIdLst>
  <p:sldSz cx="9144000" cy="6858000" type="overhead"/>
  <p:notesSz cx="6858000" cy="9144000"/>
  <p:custDataLst>
    <p:tags r:id="rId2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F7C9"/>
    <a:srgbClr val="F78615"/>
    <a:srgbClr val="6600FF"/>
    <a:srgbClr val="FFFFCC"/>
    <a:srgbClr val="FFFF99"/>
    <a:srgbClr val="000000"/>
    <a:srgbClr val="009999"/>
    <a:srgbClr val="FF3300"/>
    <a:srgbClr val="FF6633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79" autoAdjust="0"/>
    <p:restoredTop sz="94617" autoAdjust="0"/>
  </p:normalViewPr>
  <p:slideViewPr>
    <p:cSldViewPr>
      <p:cViewPr varScale="1">
        <p:scale>
          <a:sx n="70" d="100"/>
          <a:sy n="70" d="100"/>
        </p:scale>
        <p:origin x="151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ags" Target="tags/tag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3586BB-7B61-4962-A472-E79512988D4D}" type="doc">
      <dgm:prSet loTypeId="urn:microsoft.com/office/officeart/2005/8/layout/list1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F90B53C-6727-4EF8-8ADC-9C0CF39DEE84}">
      <dgm:prSet phldrT="[Text]" custT="1"/>
      <dgm:spPr/>
      <dgm:t>
        <a:bodyPr/>
        <a:lstStyle/>
        <a:p>
          <a:r>
            <a:rPr lang="en-US" sz="2000" b="1" dirty="0"/>
            <a:t>KKU R (KKU REGULER)</a:t>
          </a:r>
        </a:p>
      </dgm:t>
    </dgm:pt>
    <dgm:pt modelId="{E1853F99-8607-4925-BC45-244F1EBFE9B0}" type="parTrans" cxnId="{34BBDA87-D6D4-4147-BB8B-C53D023BF067}">
      <dgm:prSet/>
      <dgm:spPr/>
      <dgm:t>
        <a:bodyPr/>
        <a:lstStyle/>
        <a:p>
          <a:endParaRPr lang="en-US"/>
        </a:p>
      </dgm:t>
    </dgm:pt>
    <dgm:pt modelId="{A01809D7-A18F-4175-8E74-DE5F49855D0B}" type="sibTrans" cxnId="{34BBDA87-D6D4-4147-BB8B-C53D023BF067}">
      <dgm:prSet/>
      <dgm:spPr/>
      <dgm:t>
        <a:bodyPr/>
        <a:lstStyle/>
        <a:p>
          <a:endParaRPr lang="en-US"/>
        </a:p>
      </dgm:t>
    </dgm:pt>
    <dgm:pt modelId="{C4D5730B-C5E0-43AA-BE7B-23A1F37DA7D1}">
      <dgm:prSet phldrT="[Text]" custT="1"/>
      <dgm:spPr/>
      <dgm:t>
        <a:bodyPr/>
        <a:lstStyle/>
        <a:p>
          <a:r>
            <a:rPr lang="en-US" sz="2000" b="1" dirty="0"/>
            <a:t>KKU KP (KKU KELOMPOK PEKERJA)</a:t>
          </a:r>
        </a:p>
      </dgm:t>
    </dgm:pt>
    <dgm:pt modelId="{0EF19649-A093-4654-8C7A-788119583783}" type="parTrans" cxnId="{EC15AADC-02B2-40EA-A172-3C2DA21921F3}">
      <dgm:prSet/>
      <dgm:spPr/>
      <dgm:t>
        <a:bodyPr/>
        <a:lstStyle/>
        <a:p>
          <a:endParaRPr lang="en-US"/>
        </a:p>
      </dgm:t>
    </dgm:pt>
    <dgm:pt modelId="{E867C1A3-4655-4F2F-964F-E050F5EBDB2A}" type="sibTrans" cxnId="{EC15AADC-02B2-40EA-A172-3C2DA21921F3}">
      <dgm:prSet/>
      <dgm:spPr/>
      <dgm:t>
        <a:bodyPr/>
        <a:lstStyle/>
        <a:p>
          <a:endParaRPr lang="en-US"/>
        </a:p>
      </dgm:t>
    </dgm:pt>
    <dgm:pt modelId="{828E8D30-7576-4542-89B7-03CD60914269}">
      <dgm:prSet phldrT="[Text]" custT="1"/>
      <dgm:spPr/>
      <dgm:t>
        <a:bodyPr/>
        <a:lstStyle/>
        <a:p>
          <a:r>
            <a:rPr lang="en-US" sz="2000" b="1" dirty="0"/>
            <a:t>KKNMU (KKU MUHAMMADIYAH) </a:t>
          </a:r>
        </a:p>
      </dgm:t>
    </dgm:pt>
    <dgm:pt modelId="{F696FAFA-5983-442F-BA45-54F01C050FD6}" type="parTrans" cxnId="{BEA7D20A-DFF9-4C0B-9147-3DCAEC6CB091}">
      <dgm:prSet/>
      <dgm:spPr/>
      <dgm:t>
        <a:bodyPr/>
        <a:lstStyle/>
        <a:p>
          <a:endParaRPr lang="en-US"/>
        </a:p>
      </dgm:t>
    </dgm:pt>
    <dgm:pt modelId="{F25F3AB3-CA68-43C5-8986-24099B831A5A}" type="sibTrans" cxnId="{BEA7D20A-DFF9-4C0B-9147-3DCAEC6CB091}">
      <dgm:prSet/>
      <dgm:spPr/>
      <dgm:t>
        <a:bodyPr/>
        <a:lstStyle/>
        <a:p>
          <a:endParaRPr lang="en-US"/>
        </a:p>
      </dgm:t>
    </dgm:pt>
    <dgm:pt modelId="{1933470D-B60D-4FC3-82F1-99EB5A3ED88C}">
      <dgm:prSet custT="1"/>
      <dgm:spPr/>
      <dgm:t>
        <a:bodyPr/>
        <a:lstStyle/>
        <a:p>
          <a:r>
            <a:rPr lang="en-US" sz="2000" b="1" dirty="0"/>
            <a:t>KKU PM (KKU POLA MAGANG)</a:t>
          </a:r>
        </a:p>
      </dgm:t>
    </dgm:pt>
    <dgm:pt modelId="{9F34420B-B65D-40D5-8406-9AF6BE6C14BA}" type="parTrans" cxnId="{9D3638D1-A2E9-4EAA-9D51-22F727F939F4}">
      <dgm:prSet/>
      <dgm:spPr/>
      <dgm:t>
        <a:bodyPr/>
        <a:lstStyle/>
        <a:p>
          <a:endParaRPr lang="en-US"/>
        </a:p>
      </dgm:t>
    </dgm:pt>
    <dgm:pt modelId="{9BF293D3-687B-4A08-8F59-FEF32FC6C40B}" type="sibTrans" cxnId="{9D3638D1-A2E9-4EAA-9D51-22F727F939F4}">
      <dgm:prSet/>
      <dgm:spPr/>
      <dgm:t>
        <a:bodyPr/>
        <a:lstStyle/>
        <a:p>
          <a:endParaRPr lang="en-US"/>
        </a:p>
      </dgm:t>
    </dgm:pt>
    <dgm:pt modelId="{79E46E7B-6038-40C0-A3DC-B879741F1BC9}">
      <dgm:prSet custT="1"/>
      <dgm:spPr/>
      <dgm:t>
        <a:bodyPr/>
        <a:lstStyle/>
        <a:p>
          <a:r>
            <a:rPr lang="en-US" sz="2000" b="1" dirty="0"/>
            <a:t>KKN PPM (KULIAH KERJA NYATA  PEMBELAJARAN  PEMBERDAYAAN MASYARAKAT)</a:t>
          </a:r>
        </a:p>
      </dgm:t>
    </dgm:pt>
    <dgm:pt modelId="{3456AB95-D0A1-49AB-9BCE-5E5D3DFE7CE6}" type="parTrans" cxnId="{37453A82-A794-49F9-B176-3E6D01FB4BE1}">
      <dgm:prSet/>
      <dgm:spPr/>
      <dgm:t>
        <a:bodyPr/>
        <a:lstStyle/>
        <a:p>
          <a:endParaRPr lang="en-US"/>
        </a:p>
      </dgm:t>
    </dgm:pt>
    <dgm:pt modelId="{19AF1EC5-7DB4-4DC7-A0CF-60BF1C0D42D5}" type="sibTrans" cxnId="{37453A82-A794-49F9-B176-3E6D01FB4BE1}">
      <dgm:prSet/>
      <dgm:spPr/>
      <dgm:t>
        <a:bodyPr/>
        <a:lstStyle/>
        <a:p>
          <a:endParaRPr lang="en-US"/>
        </a:p>
      </dgm:t>
    </dgm:pt>
    <dgm:pt modelId="{0DD4CB90-BF88-448B-B52A-376FA3CA6E99}">
      <dgm:prSet custT="1"/>
      <dgm:spPr/>
      <dgm:t>
        <a:bodyPr/>
        <a:lstStyle/>
        <a:p>
          <a:r>
            <a:rPr lang="en-US" sz="2000" b="1" dirty="0"/>
            <a:t>KKU PTM (KKU Pendidikan </a:t>
          </a:r>
          <a:r>
            <a:rPr lang="en-US" sz="2000" b="1" dirty="0" err="1"/>
            <a:t>Terintegrasi</a:t>
          </a:r>
          <a:r>
            <a:rPr lang="en-US" sz="2000" b="1" dirty="0"/>
            <a:t> </a:t>
          </a:r>
          <a:r>
            <a:rPr lang="en-US" sz="2000" b="1" dirty="0" err="1"/>
            <a:t>Magang</a:t>
          </a:r>
          <a:r>
            <a:rPr lang="en-US" sz="2000" b="1" dirty="0"/>
            <a:t>)</a:t>
          </a:r>
        </a:p>
      </dgm:t>
    </dgm:pt>
    <dgm:pt modelId="{76154D82-DE5F-4AB0-B82D-5AE8A1F28AA1}" type="parTrans" cxnId="{178373A4-8F75-42A1-8EF3-B63347B5D8C0}">
      <dgm:prSet/>
      <dgm:spPr/>
      <dgm:t>
        <a:bodyPr/>
        <a:lstStyle/>
        <a:p>
          <a:endParaRPr lang="en-US"/>
        </a:p>
      </dgm:t>
    </dgm:pt>
    <dgm:pt modelId="{107AF6D8-3AFB-423C-BA54-C3B039ACC595}" type="sibTrans" cxnId="{178373A4-8F75-42A1-8EF3-B63347B5D8C0}">
      <dgm:prSet/>
      <dgm:spPr/>
      <dgm:t>
        <a:bodyPr/>
        <a:lstStyle/>
        <a:p>
          <a:endParaRPr lang="en-US"/>
        </a:p>
      </dgm:t>
    </dgm:pt>
    <dgm:pt modelId="{5CF5BED1-B950-4120-BF61-98FF2B221D1A}">
      <dgm:prSet custT="1"/>
      <dgm:spPr/>
      <dgm:t>
        <a:bodyPr/>
        <a:lstStyle/>
        <a:p>
          <a:r>
            <a:rPr lang="en-US" sz="2000" b="1" dirty="0"/>
            <a:t>KKU TP (KKU </a:t>
          </a:r>
          <a:r>
            <a:rPr lang="en-US" sz="2000" b="1" dirty="0" err="1"/>
            <a:t>Terintegrasi</a:t>
          </a:r>
          <a:r>
            <a:rPr lang="en-US" sz="2000" b="1" dirty="0"/>
            <a:t> PBL II)</a:t>
          </a:r>
        </a:p>
      </dgm:t>
    </dgm:pt>
    <dgm:pt modelId="{A7D4FA6B-69A7-46AF-8E8D-90DF62F1EAFF}" type="parTrans" cxnId="{0BF33147-4A9A-4496-9B72-76CC7CD7C3EC}">
      <dgm:prSet/>
      <dgm:spPr/>
      <dgm:t>
        <a:bodyPr/>
        <a:lstStyle/>
        <a:p>
          <a:endParaRPr lang="en-US"/>
        </a:p>
      </dgm:t>
    </dgm:pt>
    <dgm:pt modelId="{C018DBEA-0752-48C5-8FCC-B2458CF58D62}" type="sibTrans" cxnId="{0BF33147-4A9A-4496-9B72-76CC7CD7C3EC}">
      <dgm:prSet/>
      <dgm:spPr/>
      <dgm:t>
        <a:bodyPr/>
        <a:lstStyle/>
        <a:p>
          <a:endParaRPr lang="en-US"/>
        </a:p>
      </dgm:t>
    </dgm:pt>
    <dgm:pt modelId="{553D86C0-29A4-4960-A954-54F45774B922}" type="pres">
      <dgm:prSet presAssocID="{AA3586BB-7B61-4962-A472-E79512988D4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2725AD1-3606-4504-A5A6-4890E28DC2D0}" type="pres">
      <dgm:prSet presAssocID="{BF90B53C-6727-4EF8-8ADC-9C0CF39DEE84}" presName="parentLin" presStyleCnt="0"/>
      <dgm:spPr/>
    </dgm:pt>
    <dgm:pt modelId="{E83275DC-4962-4052-8092-E2E7DA4C338B}" type="pres">
      <dgm:prSet presAssocID="{BF90B53C-6727-4EF8-8ADC-9C0CF39DEE84}" presName="parentLeftMargin" presStyleLbl="node1" presStyleIdx="0" presStyleCnt="7"/>
      <dgm:spPr/>
      <dgm:t>
        <a:bodyPr/>
        <a:lstStyle/>
        <a:p>
          <a:endParaRPr lang="en-US"/>
        </a:p>
      </dgm:t>
    </dgm:pt>
    <dgm:pt modelId="{B9EFC5C8-CBB9-48BB-A2C4-655D590EABEA}" type="pres">
      <dgm:prSet presAssocID="{BF90B53C-6727-4EF8-8ADC-9C0CF39DEE84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6DFBC8-B9E2-454F-BDA5-45CD4AD5132E}" type="pres">
      <dgm:prSet presAssocID="{BF90B53C-6727-4EF8-8ADC-9C0CF39DEE84}" presName="negativeSpace" presStyleCnt="0"/>
      <dgm:spPr/>
    </dgm:pt>
    <dgm:pt modelId="{7F475749-90C1-4A08-A2C0-6F05ADDA9386}" type="pres">
      <dgm:prSet presAssocID="{BF90B53C-6727-4EF8-8ADC-9C0CF39DEE84}" presName="childText" presStyleLbl="conFgAcc1" presStyleIdx="0" presStyleCnt="7">
        <dgm:presLayoutVars>
          <dgm:bulletEnabled val="1"/>
        </dgm:presLayoutVars>
      </dgm:prSet>
      <dgm:spPr/>
    </dgm:pt>
    <dgm:pt modelId="{69ACB63A-C082-4A36-B1CF-4FE8552D765F}" type="pres">
      <dgm:prSet presAssocID="{A01809D7-A18F-4175-8E74-DE5F49855D0B}" presName="spaceBetweenRectangles" presStyleCnt="0"/>
      <dgm:spPr/>
    </dgm:pt>
    <dgm:pt modelId="{9CC76DF8-14EA-4498-8426-C8E295AF7626}" type="pres">
      <dgm:prSet presAssocID="{C4D5730B-C5E0-43AA-BE7B-23A1F37DA7D1}" presName="parentLin" presStyleCnt="0"/>
      <dgm:spPr/>
    </dgm:pt>
    <dgm:pt modelId="{4AC9D61A-A335-431D-B4F4-7AB751C11735}" type="pres">
      <dgm:prSet presAssocID="{C4D5730B-C5E0-43AA-BE7B-23A1F37DA7D1}" presName="parentLeftMargin" presStyleLbl="node1" presStyleIdx="0" presStyleCnt="7"/>
      <dgm:spPr/>
      <dgm:t>
        <a:bodyPr/>
        <a:lstStyle/>
        <a:p>
          <a:endParaRPr lang="en-US"/>
        </a:p>
      </dgm:t>
    </dgm:pt>
    <dgm:pt modelId="{6122DEA4-F7F2-4E20-BBAE-055681490141}" type="pres">
      <dgm:prSet presAssocID="{C4D5730B-C5E0-43AA-BE7B-23A1F37DA7D1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5715E5-7875-4F59-85A0-A709DD552D25}" type="pres">
      <dgm:prSet presAssocID="{C4D5730B-C5E0-43AA-BE7B-23A1F37DA7D1}" presName="negativeSpace" presStyleCnt="0"/>
      <dgm:spPr/>
    </dgm:pt>
    <dgm:pt modelId="{5D1723F8-F2EC-44EA-954B-497B4F11E686}" type="pres">
      <dgm:prSet presAssocID="{C4D5730B-C5E0-43AA-BE7B-23A1F37DA7D1}" presName="childText" presStyleLbl="conFgAcc1" presStyleIdx="1" presStyleCnt="7">
        <dgm:presLayoutVars>
          <dgm:bulletEnabled val="1"/>
        </dgm:presLayoutVars>
      </dgm:prSet>
      <dgm:spPr/>
    </dgm:pt>
    <dgm:pt modelId="{CA8CEA7D-9493-45F1-83AB-60AE710DB32A}" type="pres">
      <dgm:prSet presAssocID="{E867C1A3-4655-4F2F-964F-E050F5EBDB2A}" presName="spaceBetweenRectangles" presStyleCnt="0"/>
      <dgm:spPr/>
    </dgm:pt>
    <dgm:pt modelId="{2551D44D-886A-4F76-891E-60228AD69B43}" type="pres">
      <dgm:prSet presAssocID="{828E8D30-7576-4542-89B7-03CD60914269}" presName="parentLin" presStyleCnt="0"/>
      <dgm:spPr/>
    </dgm:pt>
    <dgm:pt modelId="{C5D8AF6C-4539-43FA-996C-9D4641706CCC}" type="pres">
      <dgm:prSet presAssocID="{828E8D30-7576-4542-89B7-03CD60914269}" presName="parentLeftMargin" presStyleLbl="node1" presStyleIdx="1" presStyleCnt="7"/>
      <dgm:spPr/>
      <dgm:t>
        <a:bodyPr/>
        <a:lstStyle/>
        <a:p>
          <a:endParaRPr lang="en-US"/>
        </a:p>
      </dgm:t>
    </dgm:pt>
    <dgm:pt modelId="{6E922170-B840-42D9-BC43-ACD260A47C9F}" type="pres">
      <dgm:prSet presAssocID="{828E8D30-7576-4542-89B7-03CD60914269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FB11A2-C5A3-4B60-B5B0-3CB5D6441D46}" type="pres">
      <dgm:prSet presAssocID="{828E8D30-7576-4542-89B7-03CD60914269}" presName="negativeSpace" presStyleCnt="0"/>
      <dgm:spPr/>
    </dgm:pt>
    <dgm:pt modelId="{771C42AE-A0B9-4698-9FCB-A63BA8A31FCF}" type="pres">
      <dgm:prSet presAssocID="{828E8D30-7576-4542-89B7-03CD60914269}" presName="childText" presStyleLbl="conFgAcc1" presStyleIdx="2" presStyleCnt="7">
        <dgm:presLayoutVars>
          <dgm:bulletEnabled val="1"/>
        </dgm:presLayoutVars>
      </dgm:prSet>
      <dgm:spPr/>
    </dgm:pt>
    <dgm:pt modelId="{918C7F98-9249-4BCB-96C1-4682700FCB3E}" type="pres">
      <dgm:prSet presAssocID="{F25F3AB3-CA68-43C5-8986-24099B831A5A}" presName="spaceBetweenRectangles" presStyleCnt="0"/>
      <dgm:spPr/>
    </dgm:pt>
    <dgm:pt modelId="{316506B9-E76E-46BE-A4A5-C76079BEF541}" type="pres">
      <dgm:prSet presAssocID="{1933470D-B60D-4FC3-82F1-99EB5A3ED88C}" presName="parentLin" presStyleCnt="0"/>
      <dgm:spPr/>
    </dgm:pt>
    <dgm:pt modelId="{CBE51F77-3B14-4114-BCA4-23A6D9390C07}" type="pres">
      <dgm:prSet presAssocID="{1933470D-B60D-4FC3-82F1-99EB5A3ED88C}" presName="parentLeftMargin" presStyleLbl="node1" presStyleIdx="2" presStyleCnt="7"/>
      <dgm:spPr/>
      <dgm:t>
        <a:bodyPr/>
        <a:lstStyle/>
        <a:p>
          <a:endParaRPr lang="en-US"/>
        </a:p>
      </dgm:t>
    </dgm:pt>
    <dgm:pt modelId="{76DD4629-0655-4BA6-97A4-DDAA3BAFCEE3}" type="pres">
      <dgm:prSet presAssocID="{1933470D-B60D-4FC3-82F1-99EB5A3ED88C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3BDF35-A8F0-4866-BB04-3E9F0D15879A}" type="pres">
      <dgm:prSet presAssocID="{1933470D-B60D-4FC3-82F1-99EB5A3ED88C}" presName="negativeSpace" presStyleCnt="0"/>
      <dgm:spPr/>
    </dgm:pt>
    <dgm:pt modelId="{26461FF4-6652-45D1-ABDD-5B5D7A2956EE}" type="pres">
      <dgm:prSet presAssocID="{1933470D-B60D-4FC3-82F1-99EB5A3ED88C}" presName="childText" presStyleLbl="conFgAcc1" presStyleIdx="3" presStyleCnt="7">
        <dgm:presLayoutVars>
          <dgm:bulletEnabled val="1"/>
        </dgm:presLayoutVars>
      </dgm:prSet>
      <dgm:spPr/>
    </dgm:pt>
    <dgm:pt modelId="{A1A7E6A9-4818-474C-9586-16B11BC91563}" type="pres">
      <dgm:prSet presAssocID="{9BF293D3-687B-4A08-8F59-FEF32FC6C40B}" presName="spaceBetweenRectangles" presStyleCnt="0"/>
      <dgm:spPr/>
    </dgm:pt>
    <dgm:pt modelId="{C4DB190C-1C27-4DC5-B2CD-08F666B0FB15}" type="pres">
      <dgm:prSet presAssocID="{79E46E7B-6038-40C0-A3DC-B879741F1BC9}" presName="parentLin" presStyleCnt="0"/>
      <dgm:spPr/>
    </dgm:pt>
    <dgm:pt modelId="{BA9CDF5D-FD9B-4BE3-945A-3BE5D4E688F3}" type="pres">
      <dgm:prSet presAssocID="{79E46E7B-6038-40C0-A3DC-B879741F1BC9}" presName="parentLeftMargin" presStyleLbl="node1" presStyleIdx="3" presStyleCnt="7"/>
      <dgm:spPr/>
      <dgm:t>
        <a:bodyPr/>
        <a:lstStyle/>
        <a:p>
          <a:endParaRPr lang="en-US"/>
        </a:p>
      </dgm:t>
    </dgm:pt>
    <dgm:pt modelId="{E93524B0-11A5-416F-8E8B-8EA07F8023CA}" type="pres">
      <dgm:prSet presAssocID="{79E46E7B-6038-40C0-A3DC-B879741F1BC9}" presName="parentText" presStyleLbl="node1" presStyleIdx="4" presStyleCnt="7" custScaleX="142857" custScaleY="27145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667277-8435-4FA8-986B-D2B43481E74E}" type="pres">
      <dgm:prSet presAssocID="{79E46E7B-6038-40C0-A3DC-B879741F1BC9}" presName="negativeSpace" presStyleCnt="0"/>
      <dgm:spPr/>
    </dgm:pt>
    <dgm:pt modelId="{378030AC-7B62-4BC8-9BAE-79F577DF4CD7}" type="pres">
      <dgm:prSet presAssocID="{79E46E7B-6038-40C0-A3DC-B879741F1BC9}" presName="childText" presStyleLbl="conFgAcc1" presStyleIdx="4" presStyleCnt="7">
        <dgm:presLayoutVars>
          <dgm:bulletEnabled val="1"/>
        </dgm:presLayoutVars>
      </dgm:prSet>
      <dgm:spPr/>
    </dgm:pt>
    <dgm:pt modelId="{43EE1C9D-54BC-494A-A205-FD569E3E3A68}" type="pres">
      <dgm:prSet presAssocID="{19AF1EC5-7DB4-4DC7-A0CF-60BF1C0D42D5}" presName="spaceBetweenRectangles" presStyleCnt="0"/>
      <dgm:spPr/>
    </dgm:pt>
    <dgm:pt modelId="{A4A2F70A-9DA4-4098-985E-A62E86E5BB60}" type="pres">
      <dgm:prSet presAssocID="{0DD4CB90-BF88-448B-B52A-376FA3CA6E99}" presName="parentLin" presStyleCnt="0"/>
      <dgm:spPr/>
    </dgm:pt>
    <dgm:pt modelId="{FA07B7FA-DC8B-4EDB-B6E7-9C326B1AEC82}" type="pres">
      <dgm:prSet presAssocID="{0DD4CB90-BF88-448B-B52A-376FA3CA6E99}" presName="parentLeftMargin" presStyleLbl="node1" presStyleIdx="4" presStyleCnt="7"/>
      <dgm:spPr/>
      <dgm:t>
        <a:bodyPr/>
        <a:lstStyle/>
        <a:p>
          <a:endParaRPr lang="en-US"/>
        </a:p>
      </dgm:t>
    </dgm:pt>
    <dgm:pt modelId="{D81D8DBA-066A-4B7B-A750-B41ABB122CBD}" type="pres">
      <dgm:prSet presAssocID="{0DD4CB90-BF88-448B-B52A-376FA3CA6E99}" presName="parentText" presStyleLbl="node1" presStyleIdx="5" presStyleCnt="7" custScaleY="330168" custLinFactNeighborX="10601" custLinFactNeighborY="-1002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99C095-DA01-477E-91DA-5A67B1FEFAA0}" type="pres">
      <dgm:prSet presAssocID="{0DD4CB90-BF88-448B-B52A-376FA3CA6E99}" presName="negativeSpace" presStyleCnt="0"/>
      <dgm:spPr/>
    </dgm:pt>
    <dgm:pt modelId="{59369070-080B-490B-B627-0F45CC3D40AB}" type="pres">
      <dgm:prSet presAssocID="{0DD4CB90-BF88-448B-B52A-376FA3CA6E99}" presName="childText" presStyleLbl="conFgAcc1" presStyleIdx="5" presStyleCnt="7">
        <dgm:presLayoutVars>
          <dgm:bulletEnabled val="1"/>
        </dgm:presLayoutVars>
      </dgm:prSet>
      <dgm:spPr/>
    </dgm:pt>
    <dgm:pt modelId="{04966731-BD80-496A-A75B-9C74650B53C5}" type="pres">
      <dgm:prSet presAssocID="{107AF6D8-3AFB-423C-BA54-C3B039ACC595}" presName="spaceBetweenRectangles" presStyleCnt="0"/>
      <dgm:spPr/>
    </dgm:pt>
    <dgm:pt modelId="{4486E570-C86A-4D87-861E-D59DED09CDF0}" type="pres">
      <dgm:prSet presAssocID="{5CF5BED1-B950-4120-BF61-98FF2B221D1A}" presName="parentLin" presStyleCnt="0"/>
      <dgm:spPr/>
    </dgm:pt>
    <dgm:pt modelId="{F371C778-8BFF-4C4D-81A1-4C4EAD374480}" type="pres">
      <dgm:prSet presAssocID="{5CF5BED1-B950-4120-BF61-98FF2B221D1A}" presName="parentLeftMargin" presStyleLbl="node1" presStyleIdx="5" presStyleCnt="7"/>
      <dgm:spPr/>
      <dgm:t>
        <a:bodyPr/>
        <a:lstStyle/>
        <a:p>
          <a:endParaRPr lang="en-US"/>
        </a:p>
      </dgm:t>
    </dgm:pt>
    <dgm:pt modelId="{71EF968B-26A2-4E15-99C4-4710B1D18280}" type="pres">
      <dgm:prSet presAssocID="{5CF5BED1-B950-4120-BF61-98FF2B221D1A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0F62FB-EB86-4A55-949D-E54D9C1236C3}" type="pres">
      <dgm:prSet presAssocID="{5CF5BED1-B950-4120-BF61-98FF2B221D1A}" presName="negativeSpace" presStyleCnt="0"/>
      <dgm:spPr/>
    </dgm:pt>
    <dgm:pt modelId="{8CA52FD9-E231-403E-9CFB-1672D4BE3A76}" type="pres">
      <dgm:prSet presAssocID="{5CF5BED1-B950-4120-BF61-98FF2B221D1A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EC15AADC-02B2-40EA-A172-3C2DA21921F3}" srcId="{AA3586BB-7B61-4962-A472-E79512988D4D}" destId="{C4D5730B-C5E0-43AA-BE7B-23A1F37DA7D1}" srcOrd="1" destOrd="0" parTransId="{0EF19649-A093-4654-8C7A-788119583783}" sibTransId="{E867C1A3-4655-4F2F-964F-E050F5EBDB2A}"/>
    <dgm:cxn modelId="{34BBDA87-D6D4-4147-BB8B-C53D023BF067}" srcId="{AA3586BB-7B61-4962-A472-E79512988D4D}" destId="{BF90B53C-6727-4EF8-8ADC-9C0CF39DEE84}" srcOrd="0" destOrd="0" parTransId="{E1853F99-8607-4925-BC45-244F1EBFE9B0}" sibTransId="{A01809D7-A18F-4175-8E74-DE5F49855D0B}"/>
    <dgm:cxn modelId="{37453A82-A794-49F9-B176-3E6D01FB4BE1}" srcId="{AA3586BB-7B61-4962-A472-E79512988D4D}" destId="{79E46E7B-6038-40C0-A3DC-B879741F1BC9}" srcOrd="4" destOrd="0" parTransId="{3456AB95-D0A1-49AB-9BCE-5E5D3DFE7CE6}" sibTransId="{19AF1EC5-7DB4-4DC7-A0CF-60BF1C0D42D5}"/>
    <dgm:cxn modelId="{BD11120C-715E-4247-943D-3E787E9D71AD}" type="presOf" srcId="{0DD4CB90-BF88-448B-B52A-376FA3CA6E99}" destId="{D81D8DBA-066A-4B7B-A750-B41ABB122CBD}" srcOrd="1" destOrd="0" presId="urn:microsoft.com/office/officeart/2005/8/layout/list1"/>
    <dgm:cxn modelId="{0F39A03C-3C7B-45DA-BD36-BE38FB37AD5B}" type="presOf" srcId="{79E46E7B-6038-40C0-A3DC-B879741F1BC9}" destId="{E93524B0-11A5-416F-8E8B-8EA07F8023CA}" srcOrd="1" destOrd="0" presId="urn:microsoft.com/office/officeart/2005/8/layout/list1"/>
    <dgm:cxn modelId="{94EA94A8-A538-4157-82A5-27CB6CC70A02}" type="presOf" srcId="{BF90B53C-6727-4EF8-8ADC-9C0CF39DEE84}" destId="{E83275DC-4962-4052-8092-E2E7DA4C338B}" srcOrd="0" destOrd="0" presId="urn:microsoft.com/office/officeart/2005/8/layout/list1"/>
    <dgm:cxn modelId="{1429B0DB-761B-4C2A-B617-20962ADF517D}" type="presOf" srcId="{5CF5BED1-B950-4120-BF61-98FF2B221D1A}" destId="{F371C778-8BFF-4C4D-81A1-4C4EAD374480}" srcOrd="0" destOrd="0" presId="urn:microsoft.com/office/officeart/2005/8/layout/list1"/>
    <dgm:cxn modelId="{C1FD1C03-AF1D-4E09-8FD4-F28AB96407EF}" type="presOf" srcId="{0DD4CB90-BF88-448B-B52A-376FA3CA6E99}" destId="{FA07B7FA-DC8B-4EDB-B6E7-9C326B1AEC82}" srcOrd="0" destOrd="0" presId="urn:microsoft.com/office/officeart/2005/8/layout/list1"/>
    <dgm:cxn modelId="{3D06D5C0-2227-48DF-899D-9D8F402709DE}" type="presOf" srcId="{1933470D-B60D-4FC3-82F1-99EB5A3ED88C}" destId="{CBE51F77-3B14-4114-BCA4-23A6D9390C07}" srcOrd="0" destOrd="0" presId="urn:microsoft.com/office/officeart/2005/8/layout/list1"/>
    <dgm:cxn modelId="{2ECDCCC3-7995-4298-B1DA-F8C9E7BBBD34}" type="presOf" srcId="{828E8D30-7576-4542-89B7-03CD60914269}" destId="{C5D8AF6C-4539-43FA-996C-9D4641706CCC}" srcOrd="0" destOrd="0" presId="urn:microsoft.com/office/officeart/2005/8/layout/list1"/>
    <dgm:cxn modelId="{0BF33147-4A9A-4496-9B72-76CC7CD7C3EC}" srcId="{AA3586BB-7B61-4962-A472-E79512988D4D}" destId="{5CF5BED1-B950-4120-BF61-98FF2B221D1A}" srcOrd="6" destOrd="0" parTransId="{A7D4FA6B-69A7-46AF-8E8D-90DF62F1EAFF}" sibTransId="{C018DBEA-0752-48C5-8FCC-B2458CF58D62}"/>
    <dgm:cxn modelId="{572207B0-02A6-4416-B7B5-97F032C8959A}" type="presOf" srcId="{828E8D30-7576-4542-89B7-03CD60914269}" destId="{6E922170-B840-42D9-BC43-ACD260A47C9F}" srcOrd="1" destOrd="0" presId="urn:microsoft.com/office/officeart/2005/8/layout/list1"/>
    <dgm:cxn modelId="{3382A1FC-56C3-4888-9CE8-BF091D49E32B}" type="presOf" srcId="{C4D5730B-C5E0-43AA-BE7B-23A1F37DA7D1}" destId="{6122DEA4-F7F2-4E20-BBAE-055681490141}" srcOrd="1" destOrd="0" presId="urn:microsoft.com/office/officeart/2005/8/layout/list1"/>
    <dgm:cxn modelId="{9D3638D1-A2E9-4EAA-9D51-22F727F939F4}" srcId="{AA3586BB-7B61-4962-A472-E79512988D4D}" destId="{1933470D-B60D-4FC3-82F1-99EB5A3ED88C}" srcOrd="3" destOrd="0" parTransId="{9F34420B-B65D-40D5-8406-9AF6BE6C14BA}" sibTransId="{9BF293D3-687B-4A08-8F59-FEF32FC6C40B}"/>
    <dgm:cxn modelId="{6A1E2DD0-D002-438E-A6EA-4BA233B6E0D7}" type="presOf" srcId="{C4D5730B-C5E0-43AA-BE7B-23A1F37DA7D1}" destId="{4AC9D61A-A335-431D-B4F4-7AB751C11735}" srcOrd="0" destOrd="0" presId="urn:microsoft.com/office/officeart/2005/8/layout/list1"/>
    <dgm:cxn modelId="{178373A4-8F75-42A1-8EF3-B63347B5D8C0}" srcId="{AA3586BB-7B61-4962-A472-E79512988D4D}" destId="{0DD4CB90-BF88-448B-B52A-376FA3CA6E99}" srcOrd="5" destOrd="0" parTransId="{76154D82-DE5F-4AB0-B82D-5AE8A1F28AA1}" sibTransId="{107AF6D8-3AFB-423C-BA54-C3B039ACC595}"/>
    <dgm:cxn modelId="{A1A60D58-047A-4383-9DAF-31A021DDB0DB}" type="presOf" srcId="{5CF5BED1-B950-4120-BF61-98FF2B221D1A}" destId="{71EF968B-26A2-4E15-99C4-4710B1D18280}" srcOrd="1" destOrd="0" presId="urn:microsoft.com/office/officeart/2005/8/layout/list1"/>
    <dgm:cxn modelId="{BEA7D20A-DFF9-4C0B-9147-3DCAEC6CB091}" srcId="{AA3586BB-7B61-4962-A472-E79512988D4D}" destId="{828E8D30-7576-4542-89B7-03CD60914269}" srcOrd="2" destOrd="0" parTransId="{F696FAFA-5983-442F-BA45-54F01C050FD6}" sibTransId="{F25F3AB3-CA68-43C5-8986-24099B831A5A}"/>
    <dgm:cxn modelId="{2A1D194F-E2EB-49CD-8C63-595FE09E5045}" type="presOf" srcId="{AA3586BB-7B61-4962-A472-E79512988D4D}" destId="{553D86C0-29A4-4960-A954-54F45774B922}" srcOrd="0" destOrd="0" presId="urn:microsoft.com/office/officeart/2005/8/layout/list1"/>
    <dgm:cxn modelId="{7050A014-EDC3-4BA3-8EDD-7A006474C578}" type="presOf" srcId="{79E46E7B-6038-40C0-A3DC-B879741F1BC9}" destId="{BA9CDF5D-FD9B-4BE3-945A-3BE5D4E688F3}" srcOrd="0" destOrd="0" presId="urn:microsoft.com/office/officeart/2005/8/layout/list1"/>
    <dgm:cxn modelId="{65884809-DE49-4798-82C6-FA5C13DF0864}" type="presOf" srcId="{BF90B53C-6727-4EF8-8ADC-9C0CF39DEE84}" destId="{B9EFC5C8-CBB9-48BB-A2C4-655D590EABEA}" srcOrd="1" destOrd="0" presId="urn:microsoft.com/office/officeart/2005/8/layout/list1"/>
    <dgm:cxn modelId="{2C960216-F20C-46C9-83A7-1612F76A51C3}" type="presOf" srcId="{1933470D-B60D-4FC3-82F1-99EB5A3ED88C}" destId="{76DD4629-0655-4BA6-97A4-DDAA3BAFCEE3}" srcOrd="1" destOrd="0" presId="urn:microsoft.com/office/officeart/2005/8/layout/list1"/>
    <dgm:cxn modelId="{C759032E-B537-426A-9ED2-EA91C157394B}" type="presParOf" srcId="{553D86C0-29A4-4960-A954-54F45774B922}" destId="{92725AD1-3606-4504-A5A6-4890E28DC2D0}" srcOrd="0" destOrd="0" presId="urn:microsoft.com/office/officeart/2005/8/layout/list1"/>
    <dgm:cxn modelId="{C2E4B1B9-A439-4A4C-AAFF-6E651D93D3E5}" type="presParOf" srcId="{92725AD1-3606-4504-A5A6-4890E28DC2D0}" destId="{E83275DC-4962-4052-8092-E2E7DA4C338B}" srcOrd="0" destOrd="0" presId="urn:microsoft.com/office/officeart/2005/8/layout/list1"/>
    <dgm:cxn modelId="{D9AC0F42-8CEB-4281-B900-EA4FCFBE914B}" type="presParOf" srcId="{92725AD1-3606-4504-A5A6-4890E28DC2D0}" destId="{B9EFC5C8-CBB9-48BB-A2C4-655D590EABEA}" srcOrd="1" destOrd="0" presId="urn:microsoft.com/office/officeart/2005/8/layout/list1"/>
    <dgm:cxn modelId="{56137420-33E8-4FFC-BB9C-8FDF39374B09}" type="presParOf" srcId="{553D86C0-29A4-4960-A954-54F45774B922}" destId="{7F6DFBC8-B9E2-454F-BDA5-45CD4AD5132E}" srcOrd="1" destOrd="0" presId="urn:microsoft.com/office/officeart/2005/8/layout/list1"/>
    <dgm:cxn modelId="{2A5C435F-B942-4D09-AC86-3663A871D983}" type="presParOf" srcId="{553D86C0-29A4-4960-A954-54F45774B922}" destId="{7F475749-90C1-4A08-A2C0-6F05ADDA9386}" srcOrd="2" destOrd="0" presId="urn:microsoft.com/office/officeart/2005/8/layout/list1"/>
    <dgm:cxn modelId="{41DFFBF7-D2BE-47F4-B4FD-CA5A6B893F67}" type="presParOf" srcId="{553D86C0-29A4-4960-A954-54F45774B922}" destId="{69ACB63A-C082-4A36-B1CF-4FE8552D765F}" srcOrd="3" destOrd="0" presId="urn:microsoft.com/office/officeart/2005/8/layout/list1"/>
    <dgm:cxn modelId="{C99D9AC9-EA50-4EE5-BAE1-FEF468CB4D0D}" type="presParOf" srcId="{553D86C0-29A4-4960-A954-54F45774B922}" destId="{9CC76DF8-14EA-4498-8426-C8E295AF7626}" srcOrd="4" destOrd="0" presId="urn:microsoft.com/office/officeart/2005/8/layout/list1"/>
    <dgm:cxn modelId="{406DB013-D403-4B93-9C03-1EBCA1B55747}" type="presParOf" srcId="{9CC76DF8-14EA-4498-8426-C8E295AF7626}" destId="{4AC9D61A-A335-431D-B4F4-7AB751C11735}" srcOrd="0" destOrd="0" presId="urn:microsoft.com/office/officeart/2005/8/layout/list1"/>
    <dgm:cxn modelId="{EB6C791B-25F4-4978-B27B-798CABB2E446}" type="presParOf" srcId="{9CC76DF8-14EA-4498-8426-C8E295AF7626}" destId="{6122DEA4-F7F2-4E20-BBAE-055681490141}" srcOrd="1" destOrd="0" presId="urn:microsoft.com/office/officeart/2005/8/layout/list1"/>
    <dgm:cxn modelId="{E2B4FBB3-3CF4-4E02-9E70-11915D9FB51F}" type="presParOf" srcId="{553D86C0-29A4-4960-A954-54F45774B922}" destId="{905715E5-7875-4F59-85A0-A709DD552D25}" srcOrd="5" destOrd="0" presId="urn:microsoft.com/office/officeart/2005/8/layout/list1"/>
    <dgm:cxn modelId="{F1713A1B-E744-4F6F-909B-C87B02D6ECD9}" type="presParOf" srcId="{553D86C0-29A4-4960-A954-54F45774B922}" destId="{5D1723F8-F2EC-44EA-954B-497B4F11E686}" srcOrd="6" destOrd="0" presId="urn:microsoft.com/office/officeart/2005/8/layout/list1"/>
    <dgm:cxn modelId="{BE7BE065-8E2F-45C1-920C-12D28D93D327}" type="presParOf" srcId="{553D86C0-29A4-4960-A954-54F45774B922}" destId="{CA8CEA7D-9493-45F1-83AB-60AE710DB32A}" srcOrd="7" destOrd="0" presId="urn:microsoft.com/office/officeart/2005/8/layout/list1"/>
    <dgm:cxn modelId="{A4ADB02B-2446-4CCD-AF7F-A3EBEB7FFB64}" type="presParOf" srcId="{553D86C0-29A4-4960-A954-54F45774B922}" destId="{2551D44D-886A-4F76-891E-60228AD69B43}" srcOrd="8" destOrd="0" presId="urn:microsoft.com/office/officeart/2005/8/layout/list1"/>
    <dgm:cxn modelId="{7D5308D0-487F-416D-90CC-7B52FC4D0A4A}" type="presParOf" srcId="{2551D44D-886A-4F76-891E-60228AD69B43}" destId="{C5D8AF6C-4539-43FA-996C-9D4641706CCC}" srcOrd="0" destOrd="0" presId="urn:microsoft.com/office/officeart/2005/8/layout/list1"/>
    <dgm:cxn modelId="{838F9111-6892-4A12-9B23-DB344A1E92EB}" type="presParOf" srcId="{2551D44D-886A-4F76-891E-60228AD69B43}" destId="{6E922170-B840-42D9-BC43-ACD260A47C9F}" srcOrd="1" destOrd="0" presId="urn:microsoft.com/office/officeart/2005/8/layout/list1"/>
    <dgm:cxn modelId="{CC96B4C2-C412-4DF4-B4B9-EE6721BB6532}" type="presParOf" srcId="{553D86C0-29A4-4960-A954-54F45774B922}" destId="{99FB11A2-C5A3-4B60-B5B0-3CB5D6441D46}" srcOrd="9" destOrd="0" presId="urn:microsoft.com/office/officeart/2005/8/layout/list1"/>
    <dgm:cxn modelId="{8BCD94E9-1364-4CF9-BF45-5431684B82F4}" type="presParOf" srcId="{553D86C0-29A4-4960-A954-54F45774B922}" destId="{771C42AE-A0B9-4698-9FCB-A63BA8A31FCF}" srcOrd="10" destOrd="0" presId="urn:microsoft.com/office/officeart/2005/8/layout/list1"/>
    <dgm:cxn modelId="{C79EBEB9-8BD8-47FE-BE7A-4B441B653AEB}" type="presParOf" srcId="{553D86C0-29A4-4960-A954-54F45774B922}" destId="{918C7F98-9249-4BCB-96C1-4682700FCB3E}" srcOrd="11" destOrd="0" presId="urn:microsoft.com/office/officeart/2005/8/layout/list1"/>
    <dgm:cxn modelId="{1B8E35F8-23FA-4EAE-8D2F-5316E6684159}" type="presParOf" srcId="{553D86C0-29A4-4960-A954-54F45774B922}" destId="{316506B9-E76E-46BE-A4A5-C76079BEF541}" srcOrd="12" destOrd="0" presId="urn:microsoft.com/office/officeart/2005/8/layout/list1"/>
    <dgm:cxn modelId="{92DE69BA-6F8E-4837-B31E-236AFC52BF60}" type="presParOf" srcId="{316506B9-E76E-46BE-A4A5-C76079BEF541}" destId="{CBE51F77-3B14-4114-BCA4-23A6D9390C07}" srcOrd="0" destOrd="0" presId="urn:microsoft.com/office/officeart/2005/8/layout/list1"/>
    <dgm:cxn modelId="{09E11FFE-A7FD-4320-9B95-63471EB9D6AA}" type="presParOf" srcId="{316506B9-E76E-46BE-A4A5-C76079BEF541}" destId="{76DD4629-0655-4BA6-97A4-DDAA3BAFCEE3}" srcOrd="1" destOrd="0" presId="urn:microsoft.com/office/officeart/2005/8/layout/list1"/>
    <dgm:cxn modelId="{152D6D57-8E49-4E21-B858-3D55A651CE38}" type="presParOf" srcId="{553D86C0-29A4-4960-A954-54F45774B922}" destId="{CF3BDF35-A8F0-4866-BB04-3E9F0D15879A}" srcOrd="13" destOrd="0" presId="urn:microsoft.com/office/officeart/2005/8/layout/list1"/>
    <dgm:cxn modelId="{A4349FBC-ACA7-4FF4-9725-1127B65819AA}" type="presParOf" srcId="{553D86C0-29A4-4960-A954-54F45774B922}" destId="{26461FF4-6652-45D1-ABDD-5B5D7A2956EE}" srcOrd="14" destOrd="0" presId="urn:microsoft.com/office/officeart/2005/8/layout/list1"/>
    <dgm:cxn modelId="{2E0758F2-0AC5-4049-A09B-9B03107D7E43}" type="presParOf" srcId="{553D86C0-29A4-4960-A954-54F45774B922}" destId="{A1A7E6A9-4818-474C-9586-16B11BC91563}" srcOrd="15" destOrd="0" presId="urn:microsoft.com/office/officeart/2005/8/layout/list1"/>
    <dgm:cxn modelId="{3C534226-3736-42B5-BD77-9536BBD4623B}" type="presParOf" srcId="{553D86C0-29A4-4960-A954-54F45774B922}" destId="{C4DB190C-1C27-4DC5-B2CD-08F666B0FB15}" srcOrd="16" destOrd="0" presId="urn:microsoft.com/office/officeart/2005/8/layout/list1"/>
    <dgm:cxn modelId="{47CEFFE1-E51E-413C-9684-E67E9D93439C}" type="presParOf" srcId="{C4DB190C-1C27-4DC5-B2CD-08F666B0FB15}" destId="{BA9CDF5D-FD9B-4BE3-945A-3BE5D4E688F3}" srcOrd="0" destOrd="0" presId="urn:microsoft.com/office/officeart/2005/8/layout/list1"/>
    <dgm:cxn modelId="{6923F64C-BC13-4F2B-B162-248BB51BA6A6}" type="presParOf" srcId="{C4DB190C-1C27-4DC5-B2CD-08F666B0FB15}" destId="{E93524B0-11A5-416F-8E8B-8EA07F8023CA}" srcOrd="1" destOrd="0" presId="urn:microsoft.com/office/officeart/2005/8/layout/list1"/>
    <dgm:cxn modelId="{0C25E341-384E-4758-8556-40D00C9765F0}" type="presParOf" srcId="{553D86C0-29A4-4960-A954-54F45774B922}" destId="{4C667277-8435-4FA8-986B-D2B43481E74E}" srcOrd="17" destOrd="0" presId="urn:microsoft.com/office/officeart/2005/8/layout/list1"/>
    <dgm:cxn modelId="{5B461EAE-E42A-4137-AFF0-F3476E1713F4}" type="presParOf" srcId="{553D86C0-29A4-4960-A954-54F45774B922}" destId="{378030AC-7B62-4BC8-9BAE-79F577DF4CD7}" srcOrd="18" destOrd="0" presId="urn:microsoft.com/office/officeart/2005/8/layout/list1"/>
    <dgm:cxn modelId="{4A32CBFB-6E3E-40DF-B17A-A7B8FC094545}" type="presParOf" srcId="{553D86C0-29A4-4960-A954-54F45774B922}" destId="{43EE1C9D-54BC-494A-A205-FD569E3E3A68}" srcOrd="19" destOrd="0" presId="urn:microsoft.com/office/officeart/2005/8/layout/list1"/>
    <dgm:cxn modelId="{462599A9-3FA0-41A5-9D7B-6D38AB4E49E1}" type="presParOf" srcId="{553D86C0-29A4-4960-A954-54F45774B922}" destId="{A4A2F70A-9DA4-4098-985E-A62E86E5BB60}" srcOrd="20" destOrd="0" presId="urn:microsoft.com/office/officeart/2005/8/layout/list1"/>
    <dgm:cxn modelId="{AB535781-D3E2-4074-B1B0-051C71A279FE}" type="presParOf" srcId="{A4A2F70A-9DA4-4098-985E-A62E86E5BB60}" destId="{FA07B7FA-DC8B-4EDB-B6E7-9C326B1AEC82}" srcOrd="0" destOrd="0" presId="urn:microsoft.com/office/officeart/2005/8/layout/list1"/>
    <dgm:cxn modelId="{6C76A9A3-DBF8-485A-9FE7-6AA2C872811D}" type="presParOf" srcId="{A4A2F70A-9DA4-4098-985E-A62E86E5BB60}" destId="{D81D8DBA-066A-4B7B-A750-B41ABB122CBD}" srcOrd="1" destOrd="0" presId="urn:microsoft.com/office/officeart/2005/8/layout/list1"/>
    <dgm:cxn modelId="{68F9375F-40CA-41F8-A98D-E7A53EC78B0F}" type="presParOf" srcId="{553D86C0-29A4-4960-A954-54F45774B922}" destId="{AD99C095-DA01-477E-91DA-5A67B1FEFAA0}" srcOrd="21" destOrd="0" presId="urn:microsoft.com/office/officeart/2005/8/layout/list1"/>
    <dgm:cxn modelId="{D30F3A32-1203-4B90-8ED4-7DDB87FD2996}" type="presParOf" srcId="{553D86C0-29A4-4960-A954-54F45774B922}" destId="{59369070-080B-490B-B627-0F45CC3D40AB}" srcOrd="22" destOrd="0" presId="urn:microsoft.com/office/officeart/2005/8/layout/list1"/>
    <dgm:cxn modelId="{18BEF0B8-7C96-49C2-BB16-A48238C70E0B}" type="presParOf" srcId="{553D86C0-29A4-4960-A954-54F45774B922}" destId="{04966731-BD80-496A-A75B-9C74650B53C5}" srcOrd="23" destOrd="0" presId="urn:microsoft.com/office/officeart/2005/8/layout/list1"/>
    <dgm:cxn modelId="{32454D32-ACF0-42A5-ADE0-2EC8245B3940}" type="presParOf" srcId="{553D86C0-29A4-4960-A954-54F45774B922}" destId="{4486E570-C86A-4D87-861E-D59DED09CDF0}" srcOrd="24" destOrd="0" presId="urn:microsoft.com/office/officeart/2005/8/layout/list1"/>
    <dgm:cxn modelId="{6E6F7859-46F3-4D20-81B6-2499AADC9D37}" type="presParOf" srcId="{4486E570-C86A-4D87-861E-D59DED09CDF0}" destId="{F371C778-8BFF-4C4D-81A1-4C4EAD374480}" srcOrd="0" destOrd="0" presId="urn:microsoft.com/office/officeart/2005/8/layout/list1"/>
    <dgm:cxn modelId="{703A8D8D-E163-47CC-95ED-FBE7F68E77E4}" type="presParOf" srcId="{4486E570-C86A-4D87-861E-D59DED09CDF0}" destId="{71EF968B-26A2-4E15-99C4-4710B1D18280}" srcOrd="1" destOrd="0" presId="urn:microsoft.com/office/officeart/2005/8/layout/list1"/>
    <dgm:cxn modelId="{7CC4EDF6-4666-48F9-9ACB-DC1C73E02521}" type="presParOf" srcId="{553D86C0-29A4-4960-A954-54F45774B922}" destId="{0A0F62FB-EB86-4A55-949D-E54D9C1236C3}" srcOrd="25" destOrd="0" presId="urn:microsoft.com/office/officeart/2005/8/layout/list1"/>
    <dgm:cxn modelId="{1C177348-4555-4ABB-80DB-02CCD8C3584F}" type="presParOf" srcId="{553D86C0-29A4-4960-A954-54F45774B922}" destId="{8CA52FD9-E231-403E-9CFB-1672D4BE3A76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288E020-EC61-499F-9C30-4B7F19C0103B}" type="doc">
      <dgm:prSet loTypeId="urn:microsoft.com/office/officeart/2005/8/layout/gear1" loCatId="process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id-ID"/>
        </a:p>
      </dgm:t>
    </dgm:pt>
    <dgm:pt modelId="{CE964BD4-BDED-4965-8858-C917FDC0D026}">
      <dgm:prSet custT="1"/>
      <dgm:spPr/>
      <dgm:t>
        <a:bodyPr/>
        <a:lstStyle/>
        <a:p>
          <a:pPr rtl="0"/>
          <a:endParaRPr lang="id-ID" sz="2400" b="0" i="0" baseline="0" dirty="0">
            <a:latin typeface="Baskerville Old Face" pitchFamily="18" charset="0"/>
          </a:endParaRPr>
        </a:p>
        <a:p>
          <a:pPr rtl="0"/>
          <a:endParaRPr lang="id-ID" sz="2400" b="0" i="0" baseline="0" dirty="0">
            <a:latin typeface="Baskerville Old Face" pitchFamily="18" charset="0"/>
          </a:endParaRPr>
        </a:p>
        <a:p>
          <a:pPr rtl="0"/>
          <a:endParaRPr lang="id-ID" sz="2400" b="0" i="0" baseline="0" dirty="0">
            <a:latin typeface="Baskerville Old Face" pitchFamily="18" charset="0"/>
          </a:endParaRPr>
        </a:p>
        <a:p>
          <a:pPr rtl="0"/>
          <a:r>
            <a:rPr lang="id-ID" sz="2400" b="0" i="0" baseline="0" dirty="0">
              <a:latin typeface="Baskerville Old Face" pitchFamily="18" charset="0"/>
            </a:rPr>
            <a:t>               </a:t>
          </a:r>
          <a:r>
            <a:rPr lang="id-ID" sz="2400" b="1" i="0" baseline="0" dirty="0">
              <a:latin typeface="Baskerville Old Face" pitchFamily="18" charset="0"/>
            </a:rPr>
            <a:t>SEKIAN dan TERIMA KASIH</a:t>
          </a:r>
          <a:endParaRPr lang="id-ID" sz="2400" b="1" dirty="0">
            <a:latin typeface="Baskerville Old Face" pitchFamily="18" charset="0"/>
          </a:endParaRPr>
        </a:p>
      </dgm:t>
    </dgm:pt>
    <dgm:pt modelId="{E184911A-D86D-476A-AA06-08B3B40BB11B}" type="parTrans" cxnId="{50B390B1-284A-4C4E-B8B1-9CCDAC68B338}">
      <dgm:prSet/>
      <dgm:spPr/>
      <dgm:t>
        <a:bodyPr/>
        <a:lstStyle/>
        <a:p>
          <a:endParaRPr lang="id-ID"/>
        </a:p>
      </dgm:t>
    </dgm:pt>
    <dgm:pt modelId="{FE74E510-3BD4-4C02-8414-C73C7CF3E5D7}" type="sibTrans" cxnId="{50B390B1-284A-4C4E-B8B1-9CCDAC68B338}">
      <dgm:prSet/>
      <dgm:spPr/>
      <dgm:t>
        <a:bodyPr/>
        <a:lstStyle/>
        <a:p>
          <a:endParaRPr lang="id-ID" sz="2000"/>
        </a:p>
      </dgm:t>
    </dgm:pt>
    <dgm:pt modelId="{99FC4FF7-FEF5-4F38-A364-A08D75801839}">
      <dgm:prSet custT="1"/>
      <dgm:spPr/>
      <dgm:t>
        <a:bodyPr/>
        <a:lstStyle/>
        <a:p>
          <a:pPr rtl="0"/>
          <a:r>
            <a:rPr lang="id-ID" sz="2400" b="1" i="0" baseline="0" dirty="0">
              <a:latin typeface="Baskerville Old Face" pitchFamily="18" charset="0"/>
            </a:rPr>
            <a:t>SEMOGA BERMANFAAT</a:t>
          </a:r>
          <a:endParaRPr lang="id-ID" sz="2400" b="1" dirty="0">
            <a:latin typeface="Baskerville Old Face" pitchFamily="18" charset="0"/>
          </a:endParaRPr>
        </a:p>
      </dgm:t>
    </dgm:pt>
    <dgm:pt modelId="{10959487-B0F8-4712-B130-8909C7A8B6EE}" type="parTrans" cxnId="{9AD2BD78-F6FB-4E6F-98A2-9617CABC76A7}">
      <dgm:prSet/>
      <dgm:spPr/>
      <dgm:t>
        <a:bodyPr/>
        <a:lstStyle/>
        <a:p>
          <a:endParaRPr lang="id-ID"/>
        </a:p>
      </dgm:t>
    </dgm:pt>
    <dgm:pt modelId="{37A6B62D-AA07-44BE-8853-A28C8E7061D8}" type="sibTrans" cxnId="{9AD2BD78-F6FB-4E6F-98A2-9617CABC76A7}">
      <dgm:prSet/>
      <dgm:spPr/>
      <dgm:t>
        <a:bodyPr/>
        <a:lstStyle/>
        <a:p>
          <a:endParaRPr lang="id-ID" sz="2000"/>
        </a:p>
      </dgm:t>
    </dgm:pt>
    <dgm:pt modelId="{E3C74E11-D59F-4BC5-870C-ECFC81F32A60}" type="pres">
      <dgm:prSet presAssocID="{B288E020-EC61-499F-9C30-4B7F19C0103B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A6888A2-47B2-444C-A805-5CF9418F5414}" type="pres">
      <dgm:prSet presAssocID="{CE964BD4-BDED-4965-8858-C917FDC0D026}" presName="gear1" presStyleLbl="node1" presStyleIdx="0" presStyleCnt="2" custScaleX="266062" custScaleY="14417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0B7222-F7F9-412B-9D62-8BFA97092EA3}" type="pres">
      <dgm:prSet presAssocID="{CE964BD4-BDED-4965-8858-C917FDC0D026}" presName="gear1srcNode" presStyleLbl="node1" presStyleIdx="0" presStyleCnt="2"/>
      <dgm:spPr/>
      <dgm:t>
        <a:bodyPr/>
        <a:lstStyle/>
        <a:p>
          <a:endParaRPr lang="en-US"/>
        </a:p>
      </dgm:t>
    </dgm:pt>
    <dgm:pt modelId="{A30B07AE-8AAD-44DC-9F90-77AC05BB7254}" type="pres">
      <dgm:prSet presAssocID="{CE964BD4-BDED-4965-8858-C917FDC0D026}" presName="gear1dstNode" presStyleLbl="node1" presStyleIdx="0" presStyleCnt="2"/>
      <dgm:spPr/>
      <dgm:t>
        <a:bodyPr/>
        <a:lstStyle/>
        <a:p>
          <a:endParaRPr lang="en-US"/>
        </a:p>
      </dgm:t>
    </dgm:pt>
    <dgm:pt modelId="{38A1EFA5-E2D5-478A-9971-3F11DAB922D5}" type="pres">
      <dgm:prSet presAssocID="{99FC4FF7-FEF5-4F38-A364-A08D75801839}" presName="gear2" presStyleLbl="node1" presStyleIdx="1" presStyleCnt="2" custScaleX="245245" custScaleY="14417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7CB277-916B-4FAC-816F-7A39A917F1A9}" type="pres">
      <dgm:prSet presAssocID="{99FC4FF7-FEF5-4F38-A364-A08D75801839}" presName="gear2srcNode" presStyleLbl="node1" presStyleIdx="1" presStyleCnt="2"/>
      <dgm:spPr/>
      <dgm:t>
        <a:bodyPr/>
        <a:lstStyle/>
        <a:p>
          <a:endParaRPr lang="en-US"/>
        </a:p>
      </dgm:t>
    </dgm:pt>
    <dgm:pt modelId="{DCF9324F-CE59-4213-B9EE-FDB08A1387F9}" type="pres">
      <dgm:prSet presAssocID="{99FC4FF7-FEF5-4F38-A364-A08D75801839}" presName="gear2dstNode" presStyleLbl="node1" presStyleIdx="1" presStyleCnt="2"/>
      <dgm:spPr/>
      <dgm:t>
        <a:bodyPr/>
        <a:lstStyle/>
        <a:p>
          <a:endParaRPr lang="en-US"/>
        </a:p>
      </dgm:t>
    </dgm:pt>
    <dgm:pt modelId="{D6ADEF6A-17D7-4A34-9268-4D29D9D5C52E}" type="pres">
      <dgm:prSet presAssocID="{FE74E510-3BD4-4C02-8414-C73C7CF3E5D7}" presName="connector1" presStyleLbl="sibTrans2D1" presStyleIdx="0" presStyleCnt="2" custScaleX="192302" custScaleY="144170"/>
      <dgm:spPr/>
      <dgm:t>
        <a:bodyPr/>
        <a:lstStyle/>
        <a:p>
          <a:endParaRPr lang="en-US"/>
        </a:p>
      </dgm:t>
    </dgm:pt>
    <dgm:pt modelId="{03FE568E-5991-46C2-9F58-492704F8908D}" type="pres">
      <dgm:prSet presAssocID="{37A6B62D-AA07-44BE-8853-A28C8E7061D8}" presName="connector2" presStyleLbl="sibTrans2D1" presStyleIdx="1" presStyleCnt="2" custScaleX="192302" custScaleY="144170"/>
      <dgm:spPr/>
      <dgm:t>
        <a:bodyPr/>
        <a:lstStyle/>
        <a:p>
          <a:endParaRPr lang="en-US"/>
        </a:p>
      </dgm:t>
    </dgm:pt>
  </dgm:ptLst>
  <dgm:cxnLst>
    <dgm:cxn modelId="{50B390B1-284A-4C4E-B8B1-9CCDAC68B338}" srcId="{B288E020-EC61-499F-9C30-4B7F19C0103B}" destId="{CE964BD4-BDED-4965-8858-C917FDC0D026}" srcOrd="0" destOrd="0" parTransId="{E184911A-D86D-476A-AA06-08B3B40BB11B}" sibTransId="{FE74E510-3BD4-4C02-8414-C73C7CF3E5D7}"/>
    <dgm:cxn modelId="{9A94F495-F815-47DD-91E5-B6DA144BD8BA}" type="presOf" srcId="{CE964BD4-BDED-4965-8858-C917FDC0D026}" destId="{1A6888A2-47B2-444C-A805-5CF9418F5414}" srcOrd="0" destOrd="0" presId="urn:microsoft.com/office/officeart/2005/8/layout/gear1"/>
    <dgm:cxn modelId="{2BCB0BD3-DFF4-4D5F-B368-CDC8DA0A2CF6}" type="presOf" srcId="{37A6B62D-AA07-44BE-8853-A28C8E7061D8}" destId="{03FE568E-5991-46C2-9F58-492704F8908D}" srcOrd="0" destOrd="0" presId="urn:microsoft.com/office/officeart/2005/8/layout/gear1"/>
    <dgm:cxn modelId="{7CF93B00-7707-42B4-B565-2007520B6468}" type="presOf" srcId="{CE964BD4-BDED-4965-8858-C917FDC0D026}" destId="{2D0B7222-F7F9-412B-9D62-8BFA97092EA3}" srcOrd="1" destOrd="0" presId="urn:microsoft.com/office/officeart/2005/8/layout/gear1"/>
    <dgm:cxn modelId="{F67A69FC-BAB1-4AFE-8303-9CC992C55C35}" type="presOf" srcId="{B288E020-EC61-499F-9C30-4B7F19C0103B}" destId="{E3C74E11-D59F-4BC5-870C-ECFC81F32A60}" srcOrd="0" destOrd="0" presId="urn:microsoft.com/office/officeart/2005/8/layout/gear1"/>
    <dgm:cxn modelId="{0460F0C8-9C8A-41EC-8D09-95953BB2D73E}" type="presOf" srcId="{99FC4FF7-FEF5-4F38-A364-A08D75801839}" destId="{38A1EFA5-E2D5-478A-9971-3F11DAB922D5}" srcOrd="0" destOrd="0" presId="urn:microsoft.com/office/officeart/2005/8/layout/gear1"/>
    <dgm:cxn modelId="{EC210D33-5953-4740-A195-985628684693}" type="presOf" srcId="{CE964BD4-BDED-4965-8858-C917FDC0D026}" destId="{A30B07AE-8AAD-44DC-9F90-77AC05BB7254}" srcOrd="2" destOrd="0" presId="urn:microsoft.com/office/officeart/2005/8/layout/gear1"/>
    <dgm:cxn modelId="{A5D66764-D8CB-4644-B3F1-9561BDF41862}" type="presOf" srcId="{99FC4FF7-FEF5-4F38-A364-A08D75801839}" destId="{ED7CB277-916B-4FAC-816F-7A39A917F1A9}" srcOrd="1" destOrd="0" presId="urn:microsoft.com/office/officeart/2005/8/layout/gear1"/>
    <dgm:cxn modelId="{1B92D734-585C-4813-B247-63B28B6ECF44}" type="presOf" srcId="{FE74E510-3BD4-4C02-8414-C73C7CF3E5D7}" destId="{D6ADEF6A-17D7-4A34-9268-4D29D9D5C52E}" srcOrd="0" destOrd="0" presId="urn:microsoft.com/office/officeart/2005/8/layout/gear1"/>
    <dgm:cxn modelId="{7439EA00-1E7E-43AD-9451-41CD9D69F72F}" type="presOf" srcId="{99FC4FF7-FEF5-4F38-A364-A08D75801839}" destId="{DCF9324F-CE59-4213-B9EE-FDB08A1387F9}" srcOrd="2" destOrd="0" presId="urn:microsoft.com/office/officeart/2005/8/layout/gear1"/>
    <dgm:cxn modelId="{9AD2BD78-F6FB-4E6F-98A2-9617CABC76A7}" srcId="{B288E020-EC61-499F-9C30-4B7F19C0103B}" destId="{99FC4FF7-FEF5-4F38-A364-A08D75801839}" srcOrd="1" destOrd="0" parTransId="{10959487-B0F8-4712-B130-8909C7A8B6EE}" sibTransId="{37A6B62D-AA07-44BE-8853-A28C8E7061D8}"/>
    <dgm:cxn modelId="{6C1F7CEF-D4F1-4243-BDE0-743FD38262A3}" type="presParOf" srcId="{E3C74E11-D59F-4BC5-870C-ECFC81F32A60}" destId="{1A6888A2-47B2-444C-A805-5CF9418F5414}" srcOrd="0" destOrd="0" presId="urn:microsoft.com/office/officeart/2005/8/layout/gear1"/>
    <dgm:cxn modelId="{E0FEEDF4-EF8B-4E62-993B-7ACB7AEDE54E}" type="presParOf" srcId="{E3C74E11-D59F-4BC5-870C-ECFC81F32A60}" destId="{2D0B7222-F7F9-412B-9D62-8BFA97092EA3}" srcOrd="1" destOrd="0" presId="urn:microsoft.com/office/officeart/2005/8/layout/gear1"/>
    <dgm:cxn modelId="{2933A82A-5373-4BDE-96B6-C622CA579CCA}" type="presParOf" srcId="{E3C74E11-D59F-4BC5-870C-ECFC81F32A60}" destId="{A30B07AE-8AAD-44DC-9F90-77AC05BB7254}" srcOrd="2" destOrd="0" presId="urn:microsoft.com/office/officeart/2005/8/layout/gear1"/>
    <dgm:cxn modelId="{1789F9FE-3D8C-4BD1-9EF9-92BD76AAB6BB}" type="presParOf" srcId="{E3C74E11-D59F-4BC5-870C-ECFC81F32A60}" destId="{38A1EFA5-E2D5-478A-9971-3F11DAB922D5}" srcOrd="3" destOrd="0" presId="urn:microsoft.com/office/officeart/2005/8/layout/gear1"/>
    <dgm:cxn modelId="{BC3E5792-3BE2-4768-BA4A-BC619F2A4BA7}" type="presParOf" srcId="{E3C74E11-D59F-4BC5-870C-ECFC81F32A60}" destId="{ED7CB277-916B-4FAC-816F-7A39A917F1A9}" srcOrd="4" destOrd="0" presId="urn:microsoft.com/office/officeart/2005/8/layout/gear1"/>
    <dgm:cxn modelId="{3448FA33-7EF1-4FDB-8CD5-2F64BD2A2331}" type="presParOf" srcId="{E3C74E11-D59F-4BC5-870C-ECFC81F32A60}" destId="{DCF9324F-CE59-4213-B9EE-FDB08A1387F9}" srcOrd="5" destOrd="0" presId="urn:microsoft.com/office/officeart/2005/8/layout/gear1"/>
    <dgm:cxn modelId="{72366D62-9CB8-4095-89AC-F3F96C00BF02}" type="presParOf" srcId="{E3C74E11-D59F-4BC5-870C-ECFC81F32A60}" destId="{D6ADEF6A-17D7-4A34-9268-4D29D9D5C52E}" srcOrd="6" destOrd="0" presId="urn:microsoft.com/office/officeart/2005/8/layout/gear1"/>
    <dgm:cxn modelId="{8E3D95C2-ACDC-4763-95D6-C52E5F9C4A7B}" type="presParOf" srcId="{E3C74E11-D59F-4BC5-870C-ECFC81F32A60}" destId="{03FE568E-5991-46C2-9F58-492704F8908D}" srcOrd="7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1"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/>
            </a:lvl1pPr>
          </a:lstStyle>
          <a:p>
            <a:pPr>
              <a:defRPr/>
            </a:pPr>
            <a:fld id="{2E59CA86-28EF-428F-ADDA-377C0B8C2F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6366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82EECBA4-04FC-44A3-86A7-3F38337471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196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EECBA4-04FC-44A3-86A7-3F38337471C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9326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EECBA4-04FC-44A3-86A7-3F38337471C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3287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EECBA4-04FC-44A3-86A7-3F38337471C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513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id-ID"/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 rot="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</p:grp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</p:grpSp>
      <p:grpSp>
        <p:nvGrpSpPr>
          <p:cNvPr id="13" name="Group 13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 rot="5400000" flipV="1">
              <a:off x="2783" y="-2624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</p:grpSp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 anchorCtr="1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667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415C6-99D8-4668-A5BF-C483E2200E4C}" type="datetime1">
              <a:rPr lang="en-US"/>
              <a:pPr>
                <a:defRPr/>
              </a:pPr>
              <a:t>5/9/2019</a:t>
            </a:fld>
            <a:endParaRPr lang="en-US"/>
          </a:p>
        </p:txBody>
      </p:sp>
      <p:sp>
        <p:nvSpPr>
          <p:cNvPr id="17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55306-BCC0-492E-8365-714F122A40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619CE-B44F-4E8E-A169-DF945965CA58}" type="datetime1">
              <a:rPr lang="en-US"/>
              <a:pPr>
                <a:defRPr/>
              </a:pPr>
              <a:t>5/9/2019</a:t>
            </a:fld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BD2604-3014-44E5-B701-11D984F371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cover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38900" y="381000"/>
            <a:ext cx="2019300" cy="5562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5905500" cy="5562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675CF1-8644-4379-A4BC-F91748444F05}" type="datetime1">
              <a:rPr lang="en-US"/>
              <a:pPr>
                <a:defRPr/>
              </a:pPr>
              <a:t>5/9/2019</a:t>
            </a:fld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9D046F-3280-49FA-9D41-13653B2E8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cover dir="l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pPr>
              <a:defRPr/>
            </a:pPr>
            <a:fld id="{25D415C6-99D8-4668-A5BF-C483E2200E4C}" type="datetime1">
              <a:rPr lang="en-US" smtClean="0"/>
              <a:pPr>
                <a:defRPr/>
              </a:pPr>
              <a:t>5/9/2019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255306-BCC0-492E-8365-714F122A40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cover dir="l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5916C296-5722-4147-B002-26631E9F1B0F}" type="datetime1">
              <a:rPr lang="en-US" smtClean="0"/>
              <a:pPr>
                <a:defRPr/>
              </a:pPr>
              <a:t>5/9/2019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D903A635-C392-47AF-B224-DF7D3CD0DF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cover dir="l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2184A0-EE3B-4E84-BA12-17914650E8EC}" type="datetime1">
              <a:rPr lang="en-US" smtClean="0"/>
              <a:pPr>
                <a:defRPr/>
              </a:pPr>
              <a:t>5/9/2019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AC147EB-0479-4A53-9BAA-4FBC9B2083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ver dir="l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1BF6F82-753D-44DB-ADF7-8612E4253C0E}" type="datetime1">
              <a:rPr lang="en-US" smtClean="0"/>
              <a:pPr>
                <a:defRPr/>
              </a:pPr>
              <a:t>5/9/2019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4AB71AF7-D8C5-465C-980D-C8EFE959D6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slow">
    <p:cover dir="l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>
              <a:defRPr/>
            </a:pPr>
            <a:fld id="{737E629B-CA1B-4B57-B181-6B4C4173E741}" type="datetime1">
              <a:rPr lang="en-US" smtClean="0"/>
              <a:pPr>
                <a:defRPr/>
              </a:pPr>
              <a:t>5/9/2019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34611C5A-824E-4681-9972-321F2E7541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slow">
    <p:cover dir="l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A81F54-1023-4339-A27E-ED03C92732C8}" type="datetime1">
              <a:rPr lang="en-US" smtClean="0"/>
              <a:pPr>
                <a:defRPr/>
              </a:pPr>
              <a:t>5/9/2019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B82B662-9AA2-480D-8BA4-F13224E5A7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cover dir="l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4D024F-9DD1-489F-A7D3-3E012D668247}" type="datetime1">
              <a:rPr lang="en-US" smtClean="0"/>
              <a:pPr>
                <a:defRPr/>
              </a:pPr>
              <a:t>5/9/2019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81C1A70-3BDE-40AB-BE61-37128D4AEC3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cover dir="l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1506C07E-A273-4F83-AB95-AF200378BA89}" type="datetime1">
              <a:rPr lang="en-US" smtClean="0"/>
              <a:pPr>
                <a:defRPr/>
              </a:pPr>
              <a:t>5/9/2019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EE52A3-2E23-4D43-A569-B90454A1ED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cover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6C296-5722-4147-B002-26631E9F1B0F}" type="datetime1">
              <a:rPr lang="en-US"/>
              <a:pPr>
                <a:defRPr/>
              </a:pPr>
              <a:t>5/9/2019</a:t>
            </a:fld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3A635-C392-47AF-B224-DF7D3CD0DF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cover dir="l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pPr>
              <a:defRPr/>
            </a:pPr>
            <a:fld id="{ABFB077A-FF28-4A38-9359-B3723CFFCF27}" type="datetime1">
              <a:rPr lang="en-US" smtClean="0"/>
              <a:pPr>
                <a:defRPr/>
              </a:pPr>
              <a:t>5/9/2019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pPr>
              <a:defRPr/>
            </a:pPr>
            <a:fld id="{924C7A0C-A4A2-4363-9673-6839D41CF3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cover dir="l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B619CE-B44F-4E8E-A169-DF945965CA58}" type="datetime1">
              <a:rPr lang="en-US" smtClean="0"/>
              <a:pPr>
                <a:defRPr/>
              </a:pPr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BD2604-3014-44E5-B701-11D984F371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l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675CF1-8644-4379-A4BC-F91748444F05}" type="datetime1">
              <a:rPr lang="en-US" smtClean="0"/>
              <a:pPr>
                <a:defRPr/>
              </a:pPr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9D046F-3280-49FA-9D41-13653B2E8F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slow">
    <p:cover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184A0-EE3B-4E84-BA12-17914650E8EC}" type="datetime1">
              <a:rPr lang="en-US"/>
              <a:pPr>
                <a:defRPr/>
              </a:pPr>
              <a:t>5/9/2019</a:t>
            </a:fld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147EB-0479-4A53-9BAA-4FBC9B2083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cover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F6F82-753D-44DB-ADF7-8612E4253C0E}" type="datetime1">
              <a:rPr lang="en-US"/>
              <a:pPr>
                <a:defRPr/>
              </a:pPr>
              <a:t>5/9/2019</a:t>
            </a:fld>
            <a:endParaRPr lang="en-US"/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71AF7-D8C5-465C-980D-C8EFE959D6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cover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E629B-CA1B-4B57-B181-6B4C4173E741}" type="datetime1">
              <a:rPr lang="en-US"/>
              <a:pPr>
                <a:defRPr/>
              </a:pPr>
              <a:t>5/9/2019</a:t>
            </a:fld>
            <a:endParaRPr lang="en-US"/>
          </a:p>
        </p:txBody>
      </p:sp>
      <p:sp>
        <p:nvSpPr>
          <p:cNvPr id="8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11C5A-824E-4681-9972-321F2E7541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cover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A81F54-1023-4339-A27E-ED03C92732C8}" type="datetime1">
              <a:rPr lang="en-US"/>
              <a:pPr>
                <a:defRPr/>
              </a:pPr>
              <a:t>5/9/2019</a:t>
            </a:fld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2B662-9AA2-480D-8BA4-F13224E5A7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cover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4D024F-9DD1-489F-A7D3-3E012D668247}" type="datetime1">
              <a:rPr lang="en-US"/>
              <a:pPr>
                <a:defRPr/>
              </a:pPr>
              <a:t>5/9/2019</a:t>
            </a:fld>
            <a:endParaRPr lang="en-US"/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C1A70-3BDE-40AB-BE61-37128D4AE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cover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6C07E-A273-4F83-AB95-AF200378BA89}" type="datetime1">
              <a:rPr lang="en-US"/>
              <a:pPr>
                <a:defRPr/>
              </a:pPr>
              <a:t>5/9/2019</a:t>
            </a:fld>
            <a:endParaRPr lang="en-US"/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E52A3-2E23-4D43-A569-B90454A1ED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cover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B077A-FF28-4A38-9359-B3723CFFCF27}" type="datetime1">
              <a:rPr lang="en-US"/>
              <a:pPr>
                <a:defRPr/>
              </a:pPr>
              <a:t>5/9/2019</a:t>
            </a:fld>
            <a:endParaRPr lang="en-US"/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C7A0C-A4A2-4363-9673-6839D41CF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cover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B5F7C9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800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6868" name="Rectangle 10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0150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CF7A1056-3631-47FB-9827-D6F2CB40E87C}" type="datetime1">
              <a:rPr lang="en-US"/>
              <a:pPr>
                <a:defRPr/>
              </a:pPr>
              <a:t>5/9/2019</a:t>
            </a:fld>
            <a:endParaRPr lang="en-US"/>
          </a:p>
        </p:txBody>
      </p:sp>
      <p:sp>
        <p:nvSpPr>
          <p:cNvPr id="36869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50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0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07A70A4C-B02B-40C5-87A4-8D6C91F132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1031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1044" name="Rectangle 1032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45" name="Rectangle 1033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id-ID"/>
            </a:p>
          </p:txBody>
        </p:sp>
      </p:grpSp>
      <p:grpSp>
        <p:nvGrpSpPr>
          <p:cNvPr id="1032" name="Group 1034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1042" name="Rectangle 1035"/>
            <p:cNvSpPr>
              <a:spLocks noChangeArrowheads="1"/>
            </p:cNvSpPr>
            <p:nvPr/>
          </p:nvSpPr>
          <p:spPr bwMode="auto">
            <a:xfrm rot="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43" name="Rectangle 1036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</p:grpSp>
      <p:grpSp>
        <p:nvGrpSpPr>
          <p:cNvPr id="1033" name="Group 1037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1040" name="Rectangle 1038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41" name="Rectangle 1039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</p:grpSp>
      <p:grpSp>
        <p:nvGrpSpPr>
          <p:cNvPr id="1034" name="Group 1040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1038" name="Rectangle 1041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39" name="Rectangle 1042"/>
            <p:cNvSpPr>
              <a:spLocks noChangeArrowheads="1"/>
            </p:cNvSpPr>
            <p:nvPr/>
          </p:nvSpPr>
          <p:spPr bwMode="auto">
            <a:xfrm rot="5400000" flipV="1">
              <a:off x="2783" y="-2624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</p:grpSp>
      <p:grpSp>
        <p:nvGrpSpPr>
          <p:cNvPr id="6" name="Group 1043"/>
          <p:cNvGrpSpPr>
            <a:grpSpLocks/>
          </p:cNvGrpSpPr>
          <p:nvPr/>
        </p:nvGrpSpPr>
        <p:grpSpPr bwMode="auto">
          <a:xfrm>
            <a:off x="71438" y="176213"/>
            <a:ext cx="8745537" cy="161925"/>
            <a:chOff x="48" y="111"/>
            <a:chExt cx="5509" cy="102"/>
          </a:xfrm>
        </p:grpSpPr>
        <p:sp>
          <p:nvSpPr>
            <p:cNvPr id="1036" name="Rectangle 1044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37" name="Rectangle 1045"/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895" r:id="rId2"/>
    <p:sldLayoutId id="214748389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  <p:sldLayoutId id="2147483903" r:id="rId10"/>
    <p:sldLayoutId id="2147483904" r:id="rId11"/>
  </p:sldLayoutIdLst>
  <p:transition spd="slow" advClick="0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B5F7C9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F7A1056-3631-47FB-9827-D6F2CB40E87C}" type="datetime1">
              <a:rPr lang="en-US" smtClean="0"/>
              <a:pPr>
                <a:defRPr/>
              </a:pPr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7A70A4C-B02B-40C5-87A4-8D6C91F132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8" r:id="rId1"/>
    <p:sldLayoutId id="2147483919" r:id="rId2"/>
    <p:sldLayoutId id="2147483920" r:id="rId3"/>
    <p:sldLayoutId id="2147483921" r:id="rId4"/>
    <p:sldLayoutId id="2147483922" r:id="rId5"/>
    <p:sldLayoutId id="2147483923" r:id="rId6"/>
    <p:sldLayoutId id="2147483924" r:id="rId7"/>
    <p:sldLayoutId id="2147483925" r:id="rId8"/>
    <p:sldLayoutId id="2147483926" r:id="rId9"/>
    <p:sldLayoutId id="2147483927" r:id="rId10"/>
    <p:sldLayoutId id="2147483928" r:id="rId11"/>
  </p:sldLayoutIdLst>
  <p:transition spd="slow">
    <p:cover dir="ld"/>
  </p:transition>
  <p:hf hdr="0" ftr="0"/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16" y="2771766"/>
            <a:ext cx="8429684" cy="192882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id-ID" sz="2400" cap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Oleh 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en-US" sz="2400" cap="none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Panitia</a:t>
            </a:r>
            <a:r>
              <a:rPr lang="en-US" sz="2400" cap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KKU 2019</a:t>
            </a:r>
            <a:endParaRPr lang="id-ID" sz="2400" cap="none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4"/>
          <p:cNvSpPr txBox="1">
            <a:spLocks/>
          </p:cNvSpPr>
          <p:nvPr/>
        </p:nvSpPr>
        <p:spPr>
          <a:xfrm>
            <a:off x="2451523" y="434161"/>
            <a:ext cx="5792885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id-ID" dirty="0"/>
          </a:p>
          <a:p>
            <a:r>
              <a:rPr lang="en-US" b="1" dirty="0">
                <a:latin typeface="High Tower Text" panose="02040502050506030303" pitchFamily="18" charset="0"/>
              </a:rPr>
              <a:t>SOSIALISASI KULIAH KERJA USAHA</a:t>
            </a:r>
          </a:p>
          <a:p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gh Tower Text" panose="02040502050506030303" pitchFamily="18" charset="0"/>
                <a:ea typeface="+mj-ea"/>
                <a:cs typeface="+mj-cs"/>
              </a:rPr>
              <a:t>UNIVERSITAS</a:t>
            </a:r>
            <a:r>
              <a:rPr kumimoji="0" lang="en-US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gh Tower Text" panose="02040502050506030303" pitchFamily="18" charset="0"/>
                <a:ea typeface="+mj-ea"/>
                <a:cs typeface="+mj-cs"/>
              </a:rPr>
              <a:t> MUHAMMADIYAH PONTIANAK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gh Tower Text" panose="02040502050506030303" pitchFamily="18" charset="0"/>
              <a:ea typeface="+mj-ea"/>
              <a:cs typeface="+mj-cs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519057" y="4833156"/>
            <a:ext cx="8001056" cy="12858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</a:rPr>
              <a:t>Lembaga</a:t>
            </a:r>
            <a:r>
              <a:rPr kumimoji="0" lang="en-US" sz="1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</a:rPr>
              <a:t> </a:t>
            </a:r>
            <a:r>
              <a:rPr kumimoji="0" lang="en-US" sz="1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</a:rPr>
              <a:t>Penelitian</a:t>
            </a:r>
            <a:r>
              <a:rPr kumimoji="0" lang="en-US" sz="1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</a:rPr>
              <a:t> dan </a:t>
            </a:r>
            <a:r>
              <a:rPr kumimoji="0" lang="en-US" sz="1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</a:rPr>
              <a:t>Pengabdian</a:t>
            </a:r>
            <a:r>
              <a:rPr kumimoji="0" lang="en-US" sz="1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</a:rPr>
              <a:t> </a:t>
            </a:r>
            <a:r>
              <a:rPr kumimoji="0" lang="en-US" sz="1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</a:rPr>
              <a:t>Kepada</a:t>
            </a:r>
            <a:r>
              <a:rPr kumimoji="0" lang="en-US" sz="1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</a:rPr>
              <a:t> Masyarakat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800" baseline="0" dirty="0" err="1">
                <a:latin typeface="Arial Black" pitchFamily="34" charset="0"/>
              </a:rPr>
              <a:t>Universitas</a:t>
            </a:r>
            <a:r>
              <a:rPr lang="en-US" sz="1800" dirty="0">
                <a:latin typeface="Arial Black" pitchFamily="34" charset="0"/>
              </a:rPr>
              <a:t> Muhammadiyah Pontianak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</a:rPr>
              <a:t>2019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clrChange>
              <a:clrFrom>
                <a:srgbClr val="F9FFFF"/>
              </a:clrFrom>
              <a:clrTo>
                <a:srgbClr val="F9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057" y="519771"/>
            <a:ext cx="1679879" cy="1657580"/>
          </a:xfrm>
          <a:prstGeom prst="rect">
            <a:avLst/>
          </a:prstGeom>
        </p:spPr>
      </p:pic>
    </p:spTree>
  </p:cSld>
  <p:clrMapOvr>
    <a:masterClrMapping/>
  </p:clrMapOvr>
  <p:transition spd="slow" advClick="0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B67695-B406-435E-9D97-3577A2BBB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KKU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B1742FD-6B32-41E2-A152-53A6F71829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Desa</a:t>
            </a:r>
            <a:r>
              <a:rPr lang="en-US" dirty="0"/>
              <a:t> di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Kabupaten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/>
              <a:t>Kubu</a:t>
            </a:r>
            <a:r>
              <a:rPr lang="en-US" dirty="0"/>
              <a:t> Raya</a:t>
            </a:r>
          </a:p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 smtClean="0"/>
              <a:t>Mempawah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Sintang</a:t>
            </a:r>
            <a:r>
              <a:rPr lang="en-US" dirty="0" smtClean="0"/>
              <a:t> (2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Tercepat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8C0BA5F-49AB-4223-B47E-43C3950DA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16C296-5722-4147-B002-26631E9F1B0F}" type="datetime1">
              <a:rPr lang="en-US" smtClean="0"/>
              <a:pPr>
                <a:defRPr/>
              </a:pPr>
              <a:t>5/9/2019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40A32D3-6157-4626-85BB-188AD2718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03A635-C392-47AF-B224-DF7D3CD0DF3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40429"/>
      </p:ext>
    </p:extLst>
  </p:cSld>
  <p:clrMapOvr>
    <a:masterClrMapping/>
  </p:clrMapOvr>
  <p:transition spd="slow" advClick="0">
    <p:cover dir="l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Alur </a:t>
            </a:r>
            <a:r>
              <a:rPr lang="en-US" dirty="0" err="1"/>
              <a:t>Pelaksanaan</a:t>
            </a:r>
            <a:r>
              <a:rPr lang="en-US" dirty="0"/>
              <a:t> KKU</a:t>
            </a:r>
            <a:endParaRPr lang="id-ID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5C0D7F88-F70C-4F95-B8DF-553029A52F9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3619" t="42997" r="21651" b="8680"/>
          <a:stretch/>
        </p:blipFill>
        <p:spPr>
          <a:xfrm>
            <a:off x="571500" y="895164"/>
            <a:ext cx="8001000" cy="458606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51A0946-6999-44B6-BD90-30D200824F19}"/>
              </a:ext>
            </a:extLst>
          </p:cNvPr>
          <p:cNvSpPr txBox="1"/>
          <p:nvPr/>
        </p:nvSpPr>
        <p:spPr>
          <a:xfrm>
            <a:off x="719572" y="5523469"/>
            <a:ext cx="80434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KHUSUS KKNMU: PENDAFTARAN SAMPAI TANGGAL 18 MEI 2019</a:t>
            </a:r>
          </a:p>
        </p:txBody>
      </p:sp>
    </p:spTree>
    <p:extLst>
      <p:ext uri="{BB962C8B-B14F-4D97-AF65-F5344CB8AC3E}">
        <p14:creationId xmlns:p14="http://schemas.microsoft.com/office/powerpoint/2010/main" val="3692471473"/>
      </p:ext>
    </p:extLst>
  </p:cSld>
  <p:clrMapOvr>
    <a:masterClrMapping/>
  </p:clrMapOvr>
  <p:transition spd="slow">
    <p:cover dir="l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E1CCA71-0190-4D7C-9117-CCEDF9012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16C296-5722-4147-B002-26631E9F1B0F}" type="datetime1">
              <a:rPr lang="en-US" smtClean="0"/>
              <a:pPr>
                <a:defRPr/>
              </a:pPr>
              <a:t>5/9/2019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16ED6DB-1ED8-4C92-9C4F-4C6B7E448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03A635-C392-47AF-B224-DF7D3CD0DF3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2AADB167-707F-4BBB-AA22-97AD7917BF4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9132" t="27589" r="39999" b="12882"/>
          <a:stretch/>
        </p:blipFill>
        <p:spPr>
          <a:xfrm>
            <a:off x="575556" y="550143"/>
            <a:ext cx="5868652" cy="5464895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E9011FCB-CF19-4F58-9082-33B1998CAF2A}"/>
              </a:ext>
            </a:extLst>
          </p:cNvPr>
          <p:cNvSpPr/>
          <p:nvPr/>
        </p:nvSpPr>
        <p:spPr>
          <a:xfrm>
            <a:off x="6855634" y="730446"/>
            <a:ext cx="1377300" cy="5738972"/>
          </a:xfrm>
          <a:prstGeom prst="rect">
            <a:avLst/>
          </a:prstGeom>
        </p:spPr>
        <p:txBody>
          <a:bodyPr vert="wordArtVert" wrap="square">
            <a:spAutoFit/>
          </a:bodyPr>
          <a:lstStyle/>
          <a:p>
            <a:r>
              <a:rPr lang="en-US" b="1" dirty="0"/>
              <a:t>Alur </a:t>
            </a:r>
            <a:r>
              <a:rPr lang="en-US" b="1" dirty="0" err="1"/>
              <a:t>Pelaksanaan</a:t>
            </a:r>
            <a:r>
              <a:rPr lang="en-US" b="1" dirty="0"/>
              <a:t> KKU</a:t>
            </a:r>
          </a:p>
        </p:txBody>
      </p:sp>
    </p:spTree>
    <p:extLst>
      <p:ext uri="{BB962C8B-B14F-4D97-AF65-F5344CB8AC3E}">
        <p14:creationId xmlns:p14="http://schemas.microsoft.com/office/powerpoint/2010/main" val="2670122192"/>
      </p:ext>
    </p:extLst>
  </p:cSld>
  <p:clrMapOvr>
    <a:masterClrMapping/>
  </p:clrMapOvr>
  <p:transition spd="slow" advClick="0">
    <p:cover dir="l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61418B-40AF-4CC4-ADDE-B473EA837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Alur </a:t>
            </a:r>
            <a:r>
              <a:rPr lang="en-US" dirty="0" err="1"/>
              <a:t>Pelaksanaan</a:t>
            </a:r>
            <a:r>
              <a:rPr lang="en-US" dirty="0"/>
              <a:t> KKU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660D60C-A598-4597-8910-83A081162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16C296-5722-4147-B002-26631E9F1B0F}" type="datetime1">
              <a:rPr lang="en-US" smtClean="0"/>
              <a:pPr>
                <a:defRPr/>
              </a:pPr>
              <a:t>5/9/2019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E22FA63-A609-4262-964B-90A21A5DF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03A635-C392-47AF-B224-DF7D3CD0DF3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6A56623F-E940-4718-B2C0-8EBD5EE2D35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9132" t="54202" r="39369" b="19885"/>
          <a:stretch/>
        </p:blipFill>
        <p:spPr>
          <a:xfrm>
            <a:off x="575556" y="1484784"/>
            <a:ext cx="7317564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008793"/>
      </p:ext>
    </p:extLst>
  </p:cSld>
  <p:clrMapOvr>
    <a:masterClrMapping/>
  </p:clrMapOvr>
  <p:transition spd="slow" advClick="0">
    <p:cover dir="l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774A82-A1DF-4FD6-BB59-DEC6F3957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Persyaratan</a:t>
            </a:r>
            <a:r>
              <a:rPr lang="en-US" dirty="0"/>
              <a:t> </a:t>
            </a:r>
            <a:r>
              <a:rPr lang="en-US" dirty="0" err="1"/>
              <a:t>Pendaftaran</a:t>
            </a:r>
            <a:r>
              <a:rPr lang="en-US" dirty="0"/>
              <a:t> Online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6F1068B-C8C7-4692-A0D0-BFC2AE563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432" y="1531304"/>
            <a:ext cx="7620136" cy="449141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1. </a:t>
            </a:r>
            <a:r>
              <a:rPr lang="en-US" sz="2800" dirty="0" err="1"/>
              <a:t>Sebelum</a:t>
            </a:r>
            <a:r>
              <a:rPr lang="en-US" sz="2800" dirty="0"/>
              <a:t> </a:t>
            </a:r>
            <a:r>
              <a:rPr lang="en-US" sz="2800" dirty="0" err="1"/>
              <a:t>mendaftar</a:t>
            </a:r>
            <a:r>
              <a:rPr lang="en-US" sz="2800" dirty="0"/>
              <a:t> online, </a:t>
            </a:r>
            <a:r>
              <a:rPr lang="en-US" sz="2800" dirty="0" err="1"/>
              <a:t>mahasiswa</a:t>
            </a:r>
            <a:r>
              <a:rPr lang="en-US" sz="2800" dirty="0"/>
              <a:t> </a:t>
            </a:r>
            <a:r>
              <a:rPr lang="en-US" sz="2800" dirty="0" err="1"/>
              <a:t>sudah</a:t>
            </a:r>
            <a:r>
              <a:rPr lang="en-US" sz="2800" dirty="0"/>
              <a:t> </a:t>
            </a:r>
            <a:r>
              <a:rPr lang="en-US" sz="2800" dirty="0" err="1"/>
              <a:t>membentuk</a:t>
            </a:r>
            <a:r>
              <a:rPr lang="en-US" sz="2800" dirty="0"/>
              <a:t> </a:t>
            </a:r>
            <a:r>
              <a:rPr lang="en-US" sz="2800" dirty="0" err="1"/>
              <a:t>kelompok</a:t>
            </a:r>
            <a:r>
              <a:rPr lang="en-US" sz="2800" dirty="0"/>
              <a:t> </a:t>
            </a:r>
            <a:r>
              <a:rPr lang="en-US" sz="2800" dirty="0" err="1"/>
              <a:t>sendiri</a:t>
            </a:r>
            <a:r>
              <a:rPr lang="en-US" sz="2800" dirty="0"/>
              <a:t>. </a:t>
            </a:r>
          </a:p>
          <a:p>
            <a:pPr marL="0" indent="0">
              <a:buNone/>
            </a:pPr>
            <a:r>
              <a:rPr lang="en-US" sz="2800" dirty="0"/>
              <a:t>2. 1 </a:t>
            </a:r>
            <a:r>
              <a:rPr lang="en-US" sz="2800" dirty="0" err="1"/>
              <a:t>kelompok</a:t>
            </a:r>
            <a:r>
              <a:rPr lang="en-US" sz="2800" dirty="0"/>
              <a:t> </a:t>
            </a:r>
            <a:r>
              <a:rPr lang="en-US" sz="2800" dirty="0" err="1"/>
              <a:t>maksimal</a:t>
            </a:r>
            <a:r>
              <a:rPr lang="en-US" sz="2800" dirty="0"/>
              <a:t> 10 orang </a:t>
            </a:r>
            <a:r>
              <a:rPr lang="en-US" sz="2800" dirty="0" err="1"/>
              <a:t>dari</a:t>
            </a:r>
            <a:r>
              <a:rPr lang="en-US" sz="2800" dirty="0"/>
              <a:t> 2 program </a:t>
            </a:r>
            <a:r>
              <a:rPr lang="en-US" sz="2800" dirty="0" err="1"/>
              <a:t>studi</a:t>
            </a:r>
            <a:r>
              <a:rPr lang="en-US" sz="2800" dirty="0"/>
              <a:t> yang </a:t>
            </a:r>
            <a:r>
              <a:rPr lang="en-US" sz="2800" dirty="0" err="1"/>
              <a:t>berbeda</a:t>
            </a:r>
            <a:r>
              <a:rPr lang="en-US" sz="2800" dirty="0"/>
              <a:t> (</a:t>
            </a:r>
            <a:r>
              <a:rPr lang="en-US" sz="2800" dirty="0" err="1"/>
              <a:t>kecuali</a:t>
            </a:r>
            <a:r>
              <a:rPr lang="en-US" sz="2800" dirty="0"/>
              <a:t> KKU Pola </a:t>
            </a:r>
            <a:r>
              <a:rPr lang="en-US" sz="2800" dirty="0" err="1"/>
              <a:t>Magang</a:t>
            </a:r>
            <a:r>
              <a:rPr lang="en-US" sz="2800" dirty="0"/>
              <a:t>, KKNMU)</a:t>
            </a:r>
          </a:p>
          <a:p>
            <a:pPr marL="0" indent="0">
              <a:buNone/>
            </a:pPr>
            <a:r>
              <a:rPr lang="en-US" sz="2800" dirty="0"/>
              <a:t>3. </a:t>
            </a:r>
            <a:r>
              <a:rPr lang="en-US" sz="2800" dirty="0" err="1"/>
              <a:t>Anggota</a:t>
            </a:r>
            <a:r>
              <a:rPr lang="en-US" sz="2800" dirty="0"/>
              <a:t> </a:t>
            </a:r>
            <a:r>
              <a:rPr lang="en-US" sz="2800" dirty="0" err="1"/>
              <a:t>kelompok</a:t>
            </a:r>
            <a:r>
              <a:rPr lang="en-US" sz="2800" dirty="0"/>
              <a:t> </a:t>
            </a:r>
            <a:r>
              <a:rPr lang="en-US" sz="2800" dirty="0" err="1"/>
              <a:t>boleh</a:t>
            </a:r>
            <a:r>
              <a:rPr lang="en-US" sz="2800" dirty="0"/>
              <a:t> </a:t>
            </a:r>
            <a:r>
              <a:rPr lang="en-US" sz="2800" dirty="0" err="1"/>
              <a:t>berasal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Pola KKU yang </a:t>
            </a:r>
            <a:r>
              <a:rPr lang="en-US" sz="2800" dirty="0" err="1"/>
              <a:t>berbeda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persyaratan</a:t>
            </a:r>
            <a:r>
              <a:rPr lang="en-US" sz="2800" dirty="0"/>
              <a:t>, sama2 </a:t>
            </a:r>
            <a:r>
              <a:rPr lang="en-US" sz="2800" dirty="0" err="1"/>
              <a:t>menetap</a:t>
            </a:r>
            <a:r>
              <a:rPr lang="en-US" sz="2800" dirty="0"/>
              <a:t> dan sama2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menetap</a:t>
            </a:r>
            <a:r>
              <a:rPr lang="en-US" sz="2800" dirty="0"/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4E860A5-2C38-4065-AECD-015DAE1C8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16C296-5722-4147-B002-26631E9F1B0F}" type="datetime1">
              <a:rPr lang="en-US" smtClean="0"/>
              <a:pPr>
                <a:defRPr/>
              </a:pPr>
              <a:t>5/9/2019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5A6F337-4ED9-45A3-A34A-F6652CD97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03A635-C392-47AF-B224-DF7D3CD0DF3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137518"/>
      </p:ext>
    </p:extLst>
  </p:cSld>
  <p:clrMapOvr>
    <a:masterClrMapping/>
  </p:clrMapOvr>
  <p:transition spd="slow" advClick="0">
    <p:cover dir="l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7ABF75-A789-445A-A36F-627DEC2F3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Persyaratan</a:t>
            </a:r>
            <a:r>
              <a:rPr lang="en-US" dirty="0"/>
              <a:t> </a:t>
            </a:r>
            <a:r>
              <a:rPr lang="en-US" dirty="0" err="1"/>
              <a:t>Pendaftaran</a:t>
            </a:r>
            <a:r>
              <a:rPr lang="en-US" dirty="0"/>
              <a:t> Offline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50FD1FF-CB9B-4203-ACA6-3013964609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sz="2800" dirty="0" err="1"/>
              <a:t>Boleh</a:t>
            </a:r>
            <a:r>
              <a:rPr lang="en-US" sz="2800" dirty="0"/>
              <a:t> </a:t>
            </a:r>
            <a:r>
              <a:rPr lang="en-US" sz="2800" dirty="0" err="1"/>
              <a:t>dilakukan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kolektif</a:t>
            </a:r>
            <a:r>
              <a:rPr lang="en-US" sz="2800" dirty="0"/>
              <a:t> oleh </a:t>
            </a:r>
            <a:r>
              <a:rPr lang="en-US" sz="2800" dirty="0" err="1"/>
              <a:t>Ketua</a:t>
            </a:r>
            <a:r>
              <a:rPr lang="en-US" sz="2800" dirty="0"/>
              <a:t> </a:t>
            </a:r>
            <a:r>
              <a:rPr lang="en-US" sz="2800" dirty="0" err="1"/>
              <a:t>Kelompok</a:t>
            </a:r>
            <a:r>
              <a:rPr lang="en-US" sz="2800" dirty="0"/>
              <a:t>/yang </a:t>
            </a:r>
            <a:r>
              <a:rPr lang="en-US" sz="2800" dirty="0" err="1"/>
              <a:t>mewakili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masing-masing</a:t>
            </a:r>
            <a:r>
              <a:rPr lang="en-US" sz="2800" dirty="0"/>
              <a:t> </a:t>
            </a:r>
            <a:r>
              <a:rPr lang="en-US" sz="2800" dirty="0" err="1"/>
              <a:t>mahasiswa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membawa</a:t>
            </a:r>
            <a:r>
              <a:rPr lang="en-US" sz="2800" dirty="0"/>
              <a:t>:</a:t>
            </a:r>
          </a:p>
          <a:p>
            <a:pPr marL="0" lvl="0" indent="0">
              <a:buNone/>
            </a:pPr>
            <a:r>
              <a:rPr lang="en-US" sz="2800" dirty="0"/>
              <a:t>a. </a:t>
            </a:r>
            <a:r>
              <a:rPr lang="en-US" sz="2800" dirty="0" err="1"/>
              <a:t>Bukti</a:t>
            </a:r>
            <a:r>
              <a:rPr lang="en-US" sz="2800" dirty="0"/>
              <a:t> </a:t>
            </a:r>
            <a:r>
              <a:rPr lang="en-US" sz="2800" dirty="0" err="1"/>
              <a:t>bayar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keuangan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b. Screenshot </a:t>
            </a:r>
            <a:r>
              <a:rPr lang="en-US" sz="2800" dirty="0" err="1"/>
              <a:t>Bukti</a:t>
            </a:r>
            <a:r>
              <a:rPr lang="en-US" sz="2800" dirty="0"/>
              <a:t> </a:t>
            </a:r>
            <a:r>
              <a:rPr lang="en-US" sz="2800" dirty="0" err="1"/>
              <a:t>Pendaftaran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online</a:t>
            </a:r>
          </a:p>
          <a:p>
            <a:pPr marL="0" indent="0">
              <a:buNone/>
            </a:pPr>
            <a:r>
              <a:rPr lang="en-US" sz="2800" dirty="0"/>
              <a:t>2. </a:t>
            </a:r>
            <a:r>
              <a:rPr lang="en-US" sz="2800" dirty="0" err="1"/>
              <a:t>Tempat</a:t>
            </a:r>
            <a:r>
              <a:rPr lang="en-US" sz="2800" dirty="0"/>
              <a:t>: LPPM </a:t>
            </a:r>
            <a:r>
              <a:rPr lang="en-US" sz="2800" dirty="0" err="1"/>
              <a:t>Universitas</a:t>
            </a:r>
            <a:r>
              <a:rPr lang="en-US" sz="2800" dirty="0"/>
              <a:t> Muhammadiyah Pontianak</a:t>
            </a:r>
          </a:p>
          <a:p>
            <a:pPr marL="0" indent="0">
              <a:buNone/>
            </a:pPr>
            <a:r>
              <a:rPr lang="en-US" sz="2800" dirty="0"/>
              <a:t>3. Waktu: </a:t>
            </a:r>
            <a:r>
              <a:rPr lang="en-US" sz="2800" dirty="0" err="1"/>
              <a:t>Senin-Jumat</a:t>
            </a:r>
            <a:r>
              <a:rPr lang="en-US" sz="2800" dirty="0"/>
              <a:t> (08.00-16.00)</a:t>
            </a:r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746DF1F-B81D-4278-BB3A-620F70207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16C296-5722-4147-B002-26631E9F1B0F}" type="datetime1">
              <a:rPr lang="en-US" smtClean="0"/>
              <a:pPr>
                <a:defRPr/>
              </a:pPr>
              <a:t>5/9/2019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A4AF59D-FA9C-44DC-A102-1581EBC28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03A635-C392-47AF-B224-DF7D3CD0DF3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690818"/>
      </p:ext>
    </p:extLst>
  </p:cSld>
  <p:clrMapOvr>
    <a:masterClrMapping/>
  </p:clrMapOvr>
  <p:transition spd="slow" advClick="0">
    <p:cover dir="l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444540392"/>
              </p:ext>
            </p:extLst>
          </p:nvPr>
        </p:nvGraphicFramePr>
        <p:xfrm>
          <a:off x="457200" y="2020824"/>
          <a:ext cx="8229600" cy="4075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5916C296-5722-4147-B002-26631E9F1B0F}" type="datetime1">
              <a:rPr lang="en-US" smtClean="0"/>
              <a:pPr>
                <a:defRPr/>
              </a:pPr>
              <a:t>5/9/2019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D903A635-C392-47AF-B224-DF7D3CD0DF3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808344"/>
      </p:ext>
    </p:extLst>
  </p:cSld>
  <p:clrMapOvr>
    <a:masterClrMapping/>
  </p:clrMapOvr>
  <p:transition spd="slow">
    <p:cover dir="l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POLA KKU</a:t>
            </a:r>
            <a:endParaRPr lang="id-ID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6C5E8695-DD71-46D0-80D2-08606E4759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0819463"/>
              </p:ext>
            </p:extLst>
          </p:nvPr>
        </p:nvGraphicFramePr>
        <p:xfrm>
          <a:off x="685800" y="1219200"/>
          <a:ext cx="7126560" cy="46220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2595459"/>
      </p:ext>
    </p:extLst>
  </p:cSld>
  <p:clrMapOvr>
    <a:masterClrMapping/>
  </p:clrMapOvr>
  <p:transition spd="slow">
    <p:cover dir="l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DD86A2-A968-4AF3-8414-45CF685DA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KKU 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DC50B78-36AE-408E-870F-B823C0661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80728"/>
            <a:ext cx="7772400" cy="4648200"/>
          </a:xfrm>
        </p:spPr>
        <p:txBody>
          <a:bodyPr/>
          <a:lstStyle/>
          <a:p>
            <a:r>
              <a:rPr lang="en-US" dirty="0"/>
              <a:t>KKU Pola </a:t>
            </a:r>
            <a:r>
              <a:rPr lang="en-US" dirty="0" err="1"/>
              <a:t>Menetap</a:t>
            </a:r>
            <a:endParaRPr lang="en-US" dirty="0"/>
          </a:p>
          <a:p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regular dan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bekerja</a:t>
            </a:r>
            <a:endParaRPr lang="en-US" dirty="0"/>
          </a:p>
          <a:p>
            <a:r>
              <a:rPr lang="en-US" dirty="0" err="1"/>
              <a:t>Alokasi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: ± 181 jam (4 </a:t>
            </a:r>
            <a:r>
              <a:rPr lang="en-US" dirty="0" err="1"/>
              <a:t>sks</a:t>
            </a:r>
            <a:r>
              <a:rPr lang="en-US" dirty="0"/>
              <a:t> x  170 </a:t>
            </a:r>
            <a:r>
              <a:rPr lang="en-US" dirty="0" err="1"/>
              <a:t>menit</a:t>
            </a:r>
            <a:r>
              <a:rPr lang="en-US" dirty="0"/>
              <a:t> x 16 </a:t>
            </a:r>
            <a:r>
              <a:rPr lang="en-US" dirty="0" err="1"/>
              <a:t>pertemuan</a:t>
            </a:r>
            <a:r>
              <a:rPr lang="en-US" dirty="0"/>
              <a:t>) per semester</a:t>
            </a:r>
          </a:p>
          <a:p>
            <a:r>
              <a:rPr lang="en-US" dirty="0"/>
              <a:t>KKU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5 </a:t>
            </a:r>
            <a:r>
              <a:rPr lang="en-US" dirty="0" err="1"/>
              <a:t>hari</a:t>
            </a:r>
            <a:r>
              <a:rPr lang="en-US" dirty="0"/>
              <a:t> per </a:t>
            </a:r>
            <a:r>
              <a:rPr lang="en-US" dirty="0" err="1"/>
              <a:t>minggu</a:t>
            </a:r>
            <a:r>
              <a:rPr lang="en-US" dirty="0"/>
              <a:t> (</a:t>
            </a:r>
            <a:r>
              <a:rPr lang="en-US" dirty="0" err="1"/>
              <a:t>Senin-Jumat</a:t>
            </a:r>
            <a:r>
              <a:rPr lang="en-US" dirty="0"/>
              <a:t>)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alokasi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6 jam per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± 6 </a:t>
            </a:r>
            <a:r>
              <a:rPr lang="en-US" dirty="0" err="1"/>
              <a:t>minggu</a:t>
            </a:r>
            <a:endParaRPr lang="en-US" dirty="0"/>
          </a:p>
          <a:p>
            <a:r>
              <a:rPr lang="en-US" dirty="0" err="1"/>
              <a:t>Biaya</a:t>
            </a:r>
            <a:r>
              <a:rPr lang="en-US" dirty="0"/>
              <a:t>: </a:t>
            </a:r>
            <a:r>
              <a:rPr lang="en-US" dirty="0" err="1"/>
              <a:t>Rp</a:t>
            </a:r>
            <a:r>
              <a:rPr lang="en-US" dirty="0"/>
              <a:t> 450.000,-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A5534D5-595B-44DE-98BA-F7BC261CB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16C296-5722-4147-B002-26631E9F1B0F}" type="datetime1">
              <a:rPr lang="en-US" smtClean="0"/>
              <a:pPr>
                <a:defRPr/>
              </a:pPr>
              <a:t>5/9/2019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EBF6B34-DD5E-44BC-B685-35977D396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03A635-C392-47AF-B224-DF7D3CD0DF3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086161"/>
      </p:ext>
    </p:extLst>
  </p:cSld>
  <p:clrMapOvr>
    <a:masterClrMapping/>
  </p:clrMapOvr>
  <p:transition spd="slow" advClick="0">
    <p:cover dir="l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D9AEEF-5F6B-4CA7-89AB-0980FD226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KKU KP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526DA4A-1234-40E0-A7BE-944FFB3E8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16732"/>
            <a:ext cx="7772400" cy="4648200"/>
          </a:xfrm>
        </p:spPr>
        <p:txBody>
          <a:bodyPr/>
          <a:lstStyle/>
          <a:p>
            <a:r>
              <a:rPr lang="en-US" dirty="0"/>
              <a:t>KKU Pola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menetap</a:t>
            </a:r>
            <a:endParaRPr lang="en-US" dirty="0"/>
          </a:p>
          <a:p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Non-</a:t>
            </a:r>
            <a:r>
              <a:rPr lang="en-US" dirty="0" err="1"/>
              <a:t>Reguler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Reguler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.</a:t>
            </a:r>
          </a:p>
          <a:p>
            <a:r>
              <a:rPr lang="en-US" dirty="0" err="1"/>
              <a:t>Alokasi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: ± 181 jam (4 </a:t>
            </a:r>
            <a:r>
              <a:rPr lang="en-US" dirty="0" err="1"/>
              <a:t>sks</a:t>
            </a:r>
            <a:r>
              <a:rPr lang="en-US" dirty="0"/>
              <a:t> x  170 </a:t>
            </a:r>
            <a:r>
              <a:rPr lang="en-US" dirty="0" err="1"/>
              <a:t>menit</a:t>
            </a:r>
            <a:r>
              <a:rPr lang="en-US" dirty="0"/>
              <a:t> x 16 </a:t>
            </a:r>
            <a:r>
              <a:rPr lang="en-US" dirty="0" err="1"/>
              <a:t>pertemuan</a:t>
            </a:r>
            <a:r>
              <a:rPr lang="en-US" dirty="0"/>
              <a:t>) per semester. </a:t>
            </a:r>
          </a:p>
          <a:p>
            <a:r>
              <a:rPr lang="en-US" dirty="0"/>
              <a:t>KKU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3 </a:t>
            </a:r>
            <a:r>
              <a:rPr lang="en-US" dirty="0" err="1"/>
              <a:t>hari</a:t>
            </a:r>
            <a:r>
              <a:rPr lang="en-US" dirty="0"/>
              <a:t> per </a:t>
            </a:r>
            <a:r>
              <a:rPr lang="en-US" dirty="0" err="1"/>
              <a:t>minggu</a:t>
            </a:r>
            <a:r>
              <a:rPr lang="en-US" dirty="0"/>
              <a:t> (</a:t>
            </a:r>
            <a:r>
              <a:rPr lang="en-US" dirty="0" err="1"/>
              <a:t>Jum’at</a:t>
            </a:r>
            <a:r>
              <a:rPr lang="en-US" dirty="0"/>
              <a:t>, </a:t>
            </a:r>
            <a:r>
              <a:rPr lang="en-US" dirty="0" err="1"/>
              <a:t>Sabtu</a:t>
            </a:r>
            <a:r>
              <a:rPr lang="en-US" dirty="0"/>
              <a:t>, </a:t>
            </a:r>
            <a:r>
              <a:rPr lang="en-US" dirty="0" err="1"/>
              <a:t>Minggu</a:t>
            </a:r>
            <a:r>
              <a:rPr lang="en-US" dirty="0"/>
              <a:t>)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alokasi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10 jam per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6 </a:t>
            </a:r>
            <a:r>
              <a:rPr lang="en-US" dirty="0" err="1"/>
              <a:t>minggu</a:t>
            </a:r>
            <a:r>
              <a:rPr lang="en-US" dirty="0"/>
              <a:t> </a:t>
            </a:r>
          </a:p>
          <a:p>
            <a:r>
              <a:rPr lang="en-US" dirty="0" err="1"/>
              <a:t>Biaya</a:t>
            </a:r>
            <a:r>
              <a:rPr lang="en-US" dirty="0"/>
              <a:t>: </a:t>
            </a:r>
            <a:r>
              <a:rPr lang="en-US" dirty="0" err="1"/>
              <a:t>Rp</a:t>
            </a:r>
            <a:r>
              <a:rPr lang="en-US" dirty="0"/>
              <a:t> 550.000,-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482A1C9-8258-49A3-9C5B-875597FEF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16C296-5722-4147-B002-26631E9F1B0F}" type="datetime1">
              <a:rPr lang="en-US" smtClean="0"/>
              <a:pPr>
                <a:defRPr/>
              </a:pPr>
              <a:t>5/9/2019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05FA270-FB0A-4492-AEAA-E1F1CA493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03A635-C392-47AF-B224-DF7D3CD0DF3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454242"/>
      </p:ext>
    </p:extLst>
  </p:cSld>
  <p:clrMapOvr>
    <a:masterClrMapping/>
  </p:clrMapOvr>
  <p:transition spd="slow" advClick="0">
    <p:cover dir="l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A74C42-90A7-45F6-B1C3-6E4BE1929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KKN MU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D1F05C0-AC90-47DB-837A-6F36AEC050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KKU Pola </a:t>
            </a:r>
            <a:r>
              <a:rPr lang="en-US" dirty="0" err="1"/>
              <a:t>Menetap</a:t>
            </a:r>
            <a:endParaRPr lang="en-US" dirty="0"/>
          </a:p>
          <a:p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regular</a:t>
            </a:r>
          </a:p>
          <a:p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: Bengkulu</a:t>
            </a:r>
          </a:p>
          <a:p>
            <a:r>
              <a:rPr lang="en-US" dirty="0" err="1"/>
              <a:t>Biaya</a:t>
            </a:r>
            <a:r>
              <a:rPr lang="en-US" dirty="0"/>
              <a:t>: </a:t>
            </a:r>
            <a:r>
              <a:rPr lang="en-US" dirty="0" err="1"/>
              <a:t>Rp</a:t>
            </a:r>
            <a:r>
              <a:rPr lang="en-US" dirty="0"/>
              <a:t> 3.000.000 (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makan</a:t>
            </a:r>
            <a:r>
              <a:rPr lang="en-US" dirty="0"/>
              <a:t> dan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tinggal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1 </a:t>
            </a:r>
            <a:r>
              <a:rPr lang="en-US" dirty="0" err="1"/>
              <a:t>bulan</a:t>
            </a:r>
            <a:r>
              <a:rPr lang="en-US" dirty="0"/>
              <a:t> di </a:t>
            </a:r>
            <a:r>
              <a:rPr lang="en-US" dirty="0" err="1"/>
              <a:t>lokasi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tiket</a:t>
            </a:r>
            <a:r>
              <a:rPr lang="en-US" dirty="0"/>
              <a:t> </a:t>
            </a:r>
            <a:r>
              <a:rPr lang="en-US" dirty="0" err="1"/>
              <a:t>pesawat</a:t>
            </a:r>
            <a:r>
              <a:rPr lang="en-US" dirty="0"/>
              <a:t> pp Pontianak-Bengkulu)</a:t>
            </a:r>
          </a:p>
          <a:p>
            <a:r>
              <a:rPr lang="en-US" dirty="0" err="1"/>
              <a:t>Kelompok</a:t>
            </a:r>
            <a:r>
              <a:rPr lang="en-US" dirty="0"/>
              <a:t> dan </a:t>
            </a:r>
            <a:r>
              <a:rPr lang="en-US" dirty="0" err="1"/>
              <a:t>mekanisme</a:t>
            </a:r>
            <a:r>
              <a:rPr lang="en-US" dirty="0"/>
              <a:t> KKU </a:t>
            </a:r>
            <a:r>
              <a:rPr lang="en-US" dirty="0" err="1"/>
              <a:t>ditentukan</a:t>
            </a:r>
            <a:r>
              <a:rPr lang="en-US" dirty="0"/>
              <a:t> oleh </a:t>
            </a:r>
            <a:r>
              <a:rPr lang="en-US" dirty="0" err="1"/>
              <a:t>panitia</a:t>
            </a:r>
            <a:r>
              <a:rPr lang="en-US" dirty="0"/>
              <a:t> KKNMU Pusat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B1812B1-D80B-4FDB-9F47-267671370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16C296-5722-4147-B002-26631E9F1B0F}" type="datetime1">
              <a:rPr lang="en-US" smtClean="0"/>
              <a:pPr>
                <a:defRPr/>
              </a:pPr>
              <a:t>5/9/2019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9F71723-5659-4E4A-B759-81FB331A1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03A635-C392-47AF-B224-DF7D3CD0DF3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225354"/>
      </p:ext>
    </p:extLst>
  </p:cSld>
  <p:clrMapOvr>
    <a:masterClrMapping/>
  </p:clrMapOvr>
  <p:transition spd="slow" advClick="0">
    <p:cover dir="l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197741-3440-452D-8F39-A44FCD207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KKN PPM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E00764D-2082-4271-8570-6FF709926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KKU Pola </a:t>
            </a:r>
            <a:r>
              <a:rPr lang="en-US" dirty="0" err="1"/>
              <a:t>Menetap</a:t>
            </a:r>
            <a:endParaRPr lang="en-US" dirty="0"/>
          </a:p>
          <a:p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oleh </a:t>
            </a:r>
            <a:r>
              <a:rPr lang="en-US" dirty="0" err="1"/>
              <a:t>Dosen</a:t>
            </a:r>
            <a:r>
              <a:rPr lang="en-US" dirty="0"/>
              <a:t> </a:t>
            </a:r>
            <a:r>
              <a:rPr lang="en-US" dirty="0" err="1"/>
              <a:t>Penerima</a:t>
            </a:r>
            <a:r>
              <a:rPr lang="en-US" dirty="0"/>
              <a:t> </a:t>
            </a:r>
            <a:r>
              <a:rPr lang="en-US" dirty="0" err="1"/>
              <a:t>Hibah</a:t>
            </a:r>
            <a:r>
              <a:rPr lang="en-US" dirty="0"/>
              <a:t> KKN PPM</a:t>
            </a:r>
          </a:p>
          <a:p>
            <a:r>
              <a:rPr lang="en-US" dirty="0" err="1"/>
              <a:t>Dosen</a:t>
            </a:r>
            <a:r>
              <a:rPr lang="en-US" dirty="0"/>
              <a:t>: Dedy </a:t>
            </a:r>
            <a:r>
              <a:rPr lang="en-US" dirty="0" err="1"/>
              <a:t>Alamsyah</a:t>
            </a:r>
            <a:r>
              <a:rPr lang="en-US" dirty="0"/>
              <a:t>, SKM, </a:t>
            </a:r>
            <a:r>
              <a:rPr lang="en-US" dirty="0" err="1"/>
              <a:t>MKes</a:t>
            </a:r>
            <a:r>
              <a:rPr lang="en-US" dirty="0"/>
              <a:t> (</a:t>
            </a:r>
            <a:r>
              <a:rPr lang="en-US" dirty="0" err="1"/>
              <a:t>Fakultas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)</a:t>
            </a:r>
          </a:p>
          <a:p>
            <a:r>
              <a:rPr lang="en-US" dirty="0" err="1"/>
              <a:t>Desa</a:t>
            </a:r>
            <a:r>
              <a:rPr lang="en-US" dirty="0"/>
              <a:t>: Sungai </a:t>
            </a:r>
            <a:r>
              <a:rPr lang="en-US" dirty="0" err="1"/>
              <a:t>Bakau</a:t>
            </a:r>
            <a:endParaRPr lang="en-US" dirty="0"/>
          </a:p>
          <a:p>
            <a:r>
              <a:rPr lang="en-US" dirty="0" err="1"/>
              <a:t>Biaya</a:t>
            </a:r>
            <a:r>
              <a:rPr lang="en-US" dirty="0"/>
              <a:t>: </a:t>
            </a:r>
            <a:r>
              <a:rPr lang="en-US" dirty="0" err="1"/>
              <a:t>Rp</a:t>
            </a:r>
            <a:r>
              <a:rPr lang="en-US" dirty="0"/>
              <a:t> 450.000,-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63DFFBE-F381-4AAC-A645-4BD44B782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16C296-5722-4147-B002-26631E9F1B0F}" type="datetime1">
              <a:rPr lang="en-US" smtClean="0"/>
              <a:pPr>
                <a:defRPr/>
              </a:pPr>
              <a:t>5/9/2019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87A2989-772D-4952-BCB1-0AF597ADC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03A635-C392-47AF-B224-DF7D3CD0DF3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222208"/>
      </p:ext>
    </p:extLst>
  </p:cSld>
  <p:clrMapOvr>
    <a:masterClrMapping/>
  </p:clrMapOvr>
  <p:transition spd="slow" advClick="0">
    <p:cover dir="l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896C30-3925-467B-8294-550BD9ABA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KKU PM (KKU Pola </a:t>
            </a:r>
            <a:r>
              <a:rPr lang="en-US" dirty="0" err="1"/>
              <a:t>Magang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6014440-A10A-4C3D-B08A-7B5C57A37A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04900"/>
            <a:ext cx="7772400" cy="4648200"/>
          </a:xfrm>
        </p:spPr>
        <p:txBody>
          <a:bodyPr/>
          <a:lstStyle/>
          <a:p>
            <a:r>
              <a:rPr lang="en-US" sz="2800" dirty="0"/>
              <a:t>KKU Pola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Menetap</a:t>
            </a:r>
            <a:endParaRPr lang="en-US" sz="2800" dirty="0"/>
          </a:p>
          <a:p>
            <a:r>
              <a:rPr lang="en-US" sz="2800" dirty="0" err="1"/>
              <a:t>Khusus</a:t>
            </a:r>
            <a:r>
              <a:rPr lang="en-US" sz="2800" dirty="0"/>
              <a:t> </a:t>
            </a:r>
            <a:r>
              <a:rPr lang="en-US" sz="2800" dirty="0" err="1"/>
              <a:t>Mahasiswa</a:t>
            </a:r>
            <a:r>
              <a:rPr lang="en-US" sz="2800" dirty="0"/>
              <a:t> </a:t>
            </a:r>
            <a:r>
              <a:rPr lang="en-US" sz="2800" dirty="0" err="1"/>
              <a:t>Reguler</a:t>
            </a:r>
            <a:r>
              <a:rPr lang="en-US" sz="2800" dirty="0"/>
              <a:t> dan </a:t>
            </a:r>
            <a:r>
              <a:rPr lang="en-US" sz="2800" dirty="0" err="1"/>
              <a:t>belum</a:t>
            </a:r>
            <a:r>
              <a:rPr lang="en-US" sz="2800" dirty="0"/>
              <a:t> </a:t>
            </a:r>
            <a:r>
              <a:rPr lang="en-US" sz="2800" dirty="0" err="1"/>
              <a:t>bekerja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Fakultas</a:t>
            </a:r>
            <a:r>
              <a:rPr lang="en-US" sz="2800" dirty="0"/>
              <a:t> </a:t>
            </a:r>
            <a:r>
              <a:rPr lang="en-US" sz="2800" dirty="0" err="1"/>
              <a:t>Ekonomi</a:t>
            </a:r>
            <a:r>
              <a:rPr lang="en-US" sz="2800" dirty="0"/>
              <a:t> dan </a:t>
            </a:r>
            <a:r>
              <a:rPr lang="en-US" sz="2800" dirty="0" err="1"/>
              <a:t>Bisnis</a:t>
            </a:r>
            <a:endParaRPr lang="en-US" sz="2800" dirty="0"/>
          </a:p>
          <a:p>
            <a:r>
              <a:rPr lang="en-US" sz="2800" dirty="0" err="1"/>
              <a:t>Tempat</a:t>
            </a:r>
            <a:r>
              <a:rPr lang="en-US" sz="2800" dirty="0"/>
              <a:t> </a:t>
            </a:r>
            <a:r>
              <a:rPr lang="en-US" sz="2800" dirty="0" err="1"/>
              <a:t>Magang</a:t>
            </a:r>
            <a:r>
              <a:rPr lang="en-US" sz="2800" dirty="0"/>
              <a:t>: </a:t>
            </a:r>
            <a:r>
              <a:rPr lang="en-US" sz="2800" dirty="0" err="1"/>
              <a:t>instansi</a:t>
            </a:r>
            <a:r>
              <a:rPr lang="en-US" sz="2800" dirty="0"/>
              <a:t>/</a:t>
            </a:r>
            <a:r>
              <a:rPr lang="en-US" sz="2800" dirty="0" err="1"/>
              <a:t>kantor</a:t>
            </a:r>
            <a:r>
              <a:rPr lang="en-US" sz="2800" dirty="0"/>
              <a:t>/</a:t>
            </a:r>
            <a:r>
              <a:rPr lang="en-US" sz="2800" dirty="0" err="1"/>
              <a:t>perusahaan</a:t>
            </a:r>
            <a:r>
              <a:rPr lang="en-US" sz="2800" dirty="0"/>
              <a:t> Di Kota Pontianak</a:t>
            </a:r>
          </a:p>
          <a:p>
            <a:r>
              <a:rPr lang="en-US" sz="2800" dirty="0" err="1"/>
              <a:t>Alokasi</a:t>
            </a:r>
            <a:r>
              <a:rPr lang="en-US" sz="2800" dirty="0"/>
              <a:t> </a:t>
            </a:r>
            <a:r>
              <a:rPr lang="en-US" sz="2800" dirty="0" err="1"/>
              <a:t>waktu</a:t>
            </a:r>
            <a:r>
              <a:rPr lang="en-US" sz="2800" dirty="0"/>
              <a:t>: ± 181 jam (4 </a:t>
            </a:r>
            <a:r>
              <a:rPr lang="en-US" sz="2800" dirty="0" err="1"/>
              <a:t>sks</a:t>
            </a:r>
            <a:r>
              <a:rPr lang="en-US" sz="2800" dirty="0"/>
              <a:t> x  170 </a:t>
            </a:r>
            <a:r>
              <a:rPr lang="en-US" sz="2800" dirty="0" err="1"/>
              <a:t>menit</a:t>
            </a:r>
            <a:r>
              <a:rPr lang="en-US" sz="2800" dirty="0"/>
              <a:t> x 16 </a:t>
            </a:r>
            <a:r>
              <a:rPr lang="en-US" sz="2800" dirty="0" err="1"/>
              <a:t>pertemuan</a:t>
            </a:r>
            <a:r>
              <a:rPr lang="en-US" sz="2800" dirty="0"/>
              <a:t>) per semester. KKU </a:t>
            </a:r>
            <a:r>
              <a:rPr lang="en-US" sz="2800" dirty="0" err="1"/>
              <a:t>dilaksanakan</a:t>
            </a:r>
            <a:r>
              <a:rPr lang="en-US" sz="2800" dirty="0"/>
              <a:t> </a:t>
            </a:r>
            <a:r>
              <a:rPr lang="en-US" sz="2800" dirty="0" err="1"/>
              <a:t>selama</a:t>
            </a:r>
            <a:r>
              <a:rPr lang="en-US" sz="2800" dirty="0"/>
              <a:t> 5 </a:t>
            </a:r>
            <a:r>
              <a:rPr lang="en-US" sz="2800" dirty="0" err="1"/>
              <a:t>hari</a:t>
            </a:r>
            <a:r>
              <a:rPr lang="en-US" sz="2800" dirty="0"/>
              <a:t> per </a:t>
            </a:r>
            <a:r>
              <a:rPr lang="en-US" sz="2800" dirty="0" err="1"/>
              <a:t>minggu</a:t>
            </a:r>
            <a:r>
              <a:rPr lang="en-US" sz="2800" dirty="0"/>
              <a:t> (</a:t>
            </a:r>
            <a:r>
              <a:rPr lang="en-US" sz="2800" dirty="0" err="1"/>
              <a:t>Senin-Jumat</a:t>
            </a:r>
            <a:r>
              <a:rPr lang="en-US" sz="2800" dirty="0"/>
              <a:t>)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alokasi</a:t>
            </a:r>
            <a:r>
              <a:rPr lang="en-US" sz="2800" dirty="0"/>
              <a:t> </a:t>
            </a:r>
            <a:r>
              <a:rPr lang="en-US" sz="2800" dirty="0" err="1"/>
              <a:t>waktu</a:t>
            </a:r>
            <a:r>
              <a:rPr lang="en-US" sz="2800" dirty="0"/>
              <a:t> 6 jam per </a:t>
            </a:r>
            <a:r>
              <a:rPr lang="en-US" sz="2800" dirty="0" err="1"/>
              <a:t>hari</a:t>
            </a:r>
            <a:r>
              <a:rPr lang="en-US" sz="2800" dirty="0"/>
              <a:t> </a:t>
            </a:r>
          </a:p>
          <a:p>
            <a:r>
              <a:rPr lang="en-US" sz="2800" dirty="0" err="1"/>
              <a:t>Biaya</a:t>
            </a:r>
            <a:r>
              <a:rPr lang="en-US" sz="2800" dirty="0"/>
              <a:t>: </a:t>
            </a:r>
            <a:r>
              <a:rPr lang="en-US" sz="2800" dirty="0" err="1"/>
              <a:t>Rp</a:t>
            </a:r>
            <a:r>
              <a:rPr lang="en-US" sz="2800" dirty="0"/>
              <a:t> 450.000,-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24DC638-921B-4C92-BCA1-011C266A8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16C296-5722-4147-B002-26631E9F1B0F}" type="datetime1">
              <a:rPr lang="en-US" smtClean="0"/>
              <a:pPr>
                <a:defRPr/>
              </a:pPr>
              <a:t>5/9/2019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F249D6A-DEA5-4EBD-B7FB-E75DA6668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03A635-C392-47AF-B224-DF7D3CD0DF3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28398"/>
      </p:ext>
    </p:extLst>
  </p:cSld>
  <p:clrMapOvr>
    <a:masterClrMapping/>
  </p:clrMapOvr>
  <p:transition spd="slow" advClick="0">
    <p:cover dir="l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CEA902-E4EE-4C07-AF69-7CC3D30B8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838200"/>
          </a:xfrm>
        </p:spPr>
        <p:txBody>
          <a:bodyPr/>
          <a:lstStyle/>
          <a:p>
            <a:r>
              <a:rPr lang="en-US" sz="2800" b="1" dirty="0"/>
              <a:t>KKU PTM (Pendidikan </a:t>
            </a:r>
            <a:r>
              <a:rPr lang="en-US" sz="2800" b="1" dirty="0" err="1"/>
              <a:t>Terintegrasi</a:t>
            </a:r>
            <a:r>
              <a:rPr lang="en-US" sz="2800" b="1" dirty="0"/>
              <a:t> </a:t>
            </a:r>
            <a:r>
              <a:rPr lang="en-US" sz="2800" b="1" dirty="0" err="1"/>
              <a:t>Magang</a:t>
            </a:r>
            <a:r>
              <a:rPr lang="en-US" sz="2800" b="1" dirty="0"/>
              <a:t>)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79B1288-077B-4D01-96C6-1C6354A5D2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KKU Pola </a:t>
            </a:r>
            <a:r>
              <a:rPr lang="en-US" sz="2400" dirty="0" err="1"/>
              <a:t>Menetap</a:t>
            </a:r>
            <a:endParaRPr lang="en-US" sz="2400" dirty="0"/>
          </a:p>
          <a:p>
            <a:r>
              <a:rPr lang="en-US" sz="2400" dirty="0" err="1"/>
              <a:t>Khusus</a:t>
            </a:r>
            <a:r>
              <a:rPr lang="en-US" sz="2400" dirty="0"/>
              <a:t> </a:t>
            </a:r>
            <a:r>
              <a:rPr lang="en-US" sz="2400" dirty="0" err="1"/>
              <a:t>mahasiswa</a:t>
            </a:r>
            <a:r>
              <a:rPr lang="en-US" sz="2400" dirty="0"/>
              <a:t> FKIP</a:t>
            </a:r>
          </a:p>
          <a:p>
            <a:r>
              <a:rPr lang="en-US" sz="2400" dirty="0"/>
              <a:t>KKU PTM  </a:t>
            </a:r>
            <a:r>
              <a:rPr lang="en-US" sz="2400" dirty="0" err="1"/>
              <a:t>mengintegrasikan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mata</a:t>
            </a:r>
            <a:r>
              <a:rPr lang="en-US" sz="2400" dirty="0"/>
              <a:t> </a:t>
            </a:r>
            <a:r>
              <a:rPr lang="en-US" sz="2400" dirty="0" err="1"/>
              <a:t>kuliah</a:t>
            </a:r>
            <a:r>
              <a:rPr lang="en-US" sz="2400" dirty="0"/>
              <a:t> KKU (4 </a:t>
            </a:r>
            <a:r>
              <a:rPr lang="en-US" sz="2400" dirty="0" err="1"/>
              <a:t>sks</a:t>
            </a:r>
            <a:r>
              <a:rPr lang="en-US" sz="2400" dirty="0"/>
              <a:t>) dan </a:t>
            </a:r>
            <a:r>
              <a:rPr lang="en-US" sz="2400" dirty="0" err="1"/>
              <a:t>Magang</a:t>
            </a:r>
            <a:r>
              <a:rPr lang="en-US" sz="2400" dirty="0"/>
              <a:t> (2 </a:t>
            </a:r>
            <a:r>
              <a:rPr lang="en-US" sz="2400" dirty="0" err="1"/>
              <a:t>sks</a:t>
            </a:r>
            <a:r>
              <a:rPr lang="en-US" sz="2400" dirty="0"/>
              <a:t>). </a:t>
            </a:r>
          </a:p>
          <a:p>
            <a:r>
              <a:rPr lang="en-US" sz="2400" dirty="0" err="1"/>
              <a:t>Alokasi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: ± 272 jam (6 </a:t>
            </a:r>
            <a:r>
              <a:rPr lang="en-US" sz="2400" dirty="0" err="1"/>
              <a:t>sks</a:t>
            </a:r>
            <a:r>
              <a:rPr lang="en-US" sz="2400" dirty="0"/>
              <a:t> x  170 </a:t>
            </a:r>
            <a:r>
              <a:rPr lang="en-US" sz="2400" dirty="0" err="1"/>
              <a:t>menit</a:t>
            </a:r>
            <a:r>
              <a:rPr lang="en-US" sz="2400" dirty="0"/>
              <a:t> x 16 </a:t>
            </a:r>
            <a:r>
              <a:rPr lang="en-US" sz="2400" dirty="0" err="1"/>
              <a:t>pertemuan</a:t>
            </a:r>
            <a:r>
              <a:rPr lang="en-US" sz="2400" dirty="0"/>
              <a:t>) per semester. </a:t>
            </a:r>
          </a:p>
          <a:p>
            <a:r>
              <a:rPr lang="en-US" sz="2400" dirty="0"/>
              <a:t>KKU </a:t>
            </a:r>
            <a:r>
              <a:rPr lang="en-US" sz="2400" dirty="0" err="1"/>
              <a:t>dilaksanakan</a:t>
            </a:r>
            <a:r>
              <a:rPr lang="en-US" sz="2400" dirty="0"/>
              <a:t> </a:t>
            </a:r>
            <a:r>
              <a:rPr lang="en-US" sz="2400" dirty="0" err="1"/>
              <a:t>selama</a:t>
            </a:r>
            <a:r>
              <a:rPr lang="en-US" sz="2400" dirty="0"/>
              <a:t> 6 </a:t>
            </a:r>
            <a:r>
              <a:rPr lang="en-US" sz="2400" dirty="0" err="1"/>
              <a:t>hari</a:t>
            </a:r>
            <a:r>
              <a:rPr lang="en-US" sz="2400" dirty="0"/>
              <a:t> per </a:t>
            </a:r>
            <a:r>
              <a:rPr lang="en-US" sz="2400" dirty="0" err="1"/>
              <a:t>minggu</a:t>
            </a:r>
            <a:r>
              <a:rPr lang="en-US" sz="2400" dirty="0"/>
              <a:t> (</a:t>
            </a:r>
            <a:r>
              <a:rPr lang="en-US" sz="2400" dirty="0" err="1"/>
              <a:t>Senin-Sabtu</a:t>
            </a:r>
            <a:r>
              <a:rPr lang="en-US" sz="2400" dirty="0"/>
              <a:t>)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alokasi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±8 jam per </a:t>
            </a:r>
            <a:r>
              <a:rPr lang="en-US" sz="2400" dirty="0" err="1"/>
              <a:t>hari</a:t>
            </a:r>
            <a:r>
              <a:rPr lang="en-US" sz="2400" dirty="0"/>
              <a:t>  </a:t>
            </a:r>
            <a:r>
              <a:rPr lang="en-US" sz="2400" dirty="0" err="1"/>
              <a:t>selama</a:t>
            </a:r>
            <a:r>
              <a:rPr lang="en-US" sz="2400" dirty="0"/>
              <a:t> 6 </a:t>
            </a:r>
            <a:r>
              <a:rPr lang="en-US" sz="2400" dirty="0" err="1"/>
              <a:t>minggu</a:t>
            </a:r>
            <a:r>
              <a:rPr lang="en-US" sz="2400" dirty="0"/>
              <a:t> (KKU: ±5 jam per </a:t>
            </a:r>
            <a:r>
              <a:rPr lang="en-US" sz="2400" dirty="0" err="1"/>
              <a:t>hari</a:t>
            </a:r>
            <a:r>
              <a:rPr lang="en-US" sz="2400" dirty="0"/>
              <a:t> dan </a:t>
            </a:r>
            <a:r>
              <a:rPr lang="en-US" sz="2400" dirty="0" err="1"/>
              <a:t>magang</a:t>
            </a:r>
            <a:r>
              <a:rPr lang="en-US" sz="2400" dirty="0"/>
              <a:t> </a:t>
            </a:r>
            <a:r>
              <a:rPr lang="en-US" sz="2400" dirty="0" err="1"/>
              <a:t>selama</a:t>
            </a:r>
            <a:r>
              <a:rPr lang="en-US" sz="2400" dirty="0"/>
              <a:t> ±3 jam per </a:t>
            </a:r>
            <a:r>
              <a:rPr lang="en-US" sz="2400" dirty="0" err="1"/>
              <a:t>hari</a:t>
            </a:r>
            <a:r>
              <a:rPr lang="en-US" sz="2400" dirty="0"/>
              <a:t>)</a:t>
            </a:r>
          </a:p>
          <a:p>
            <a:r>
              <a:rPr lang="en-US" sz="2400" dirty="0" err="1"/>
              <a:t>Biaya</a:t>
            </a:r>
            <a:r>
              <a:rPr lang="en-US" sz="2400" dirty="0"/>
              <a:t>: </a:t>
            </a:r>
            <a:r>
              <a:rPr lang="en-US" sz="2400" dirty="0" err="1"/>
              <a:t>Rp</a:t>
            </a:r>
            <a:r>
              <a:rPr lang="en-US" sz="2400" dirty="0"/>
              <a:t> 450.000,-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19A01BF-C344-4C82-88E6-6AF21B8AA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16C296-5722-4147-B002-26631E9F1B0F}" type="datetime1">
              <a:rPr lang="en-US" smtClean="0"/>
              <a:pPr>
                <a:defRPr/>
              </a:pPr>
              <a:t>5/9/2019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102EC0D-5F01-45C0-ACC3-DA0D08852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03A635-C392-47AF-B224-DF7D3CD0DF3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739107"/>
      </p:ext>
    </p:extLst>
  </p:cSld>
  <p:clrMapOvr>
    <a:masterClrMapping/>
  </p:clrMapOvr>
  <p:transition spd="slow" advClick="0">
    <p:cover dir="l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02DC24-2642-4186-87B1-2DDA953DB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KKU TP (KKU </a:t>
            </a:r>
            <a:r>
              <a:rPr lang="en-US" dirty="0" err="1"/>
              <a:t>Terintegrasi</a:t>
            </a:r>
            <a:r>
              <a:rPr lang="en-US" dirty="0"/>
              <a:t> PBL II)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BCD9B1-5145-4456-AD97-2817D6D12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04900"/>
            <a:ext cx="7772400" cy="4648200"/>
          </a:xfrm>
        </p:spPr>
        <p:txBody>
          <a:bodyPr/>
          <a:lstStyle/>
          <a:p>
            <a:r>
              <a:rPr lang="en-US" sz="2800" dirty="0"/>
              <a:t>KKU Pola </a:t>
            </a:r>
            <a:r>
              <a:rPr lang="en-US" sz="2800" dirty="0" err="1"/>
              <a:t>Menetap</a:t>
            </a:r>
            <a:endParaRPr lang="en-US" sz="2800" dirty="0"/>
          </a:p>
          <a:p>
            <a:r>
              <a:rPr lang="en-US" sz="2800" dirty="0" err="1"/>
              <a:t>Khusus</a:t>
            </a:r>
            <a:r>
              <a:rPr lang="en-US" sz="2800" dirty="0"/>
              <a:t> </a:t>
            </a:r>
            <a:r>
              <a:rPr lang="en-US" sz="2800" dirty="0" err="1"/>
              <a:t>Mahasiswa</a:t>
            </a:r>
            <a:r>
              <a:rPr lang="en-US" sz="2800" dirty="0"/>
              <a:t> </a:t>
            </a:r>
            <a:r>
              <a:rPr lang="en-US" sz="2800" dirty="0" err="1"/>
              <a:t>Fakultas</a:t>
            </a:r>
            <a:r>
              <a:rPr lang="en-US" sz="2800" dirty="0"/>
              <a:t> </a:t>
            </a:r>
            <a:r>
              <a:rPr lang="en-US" sz="2800" dirty="0" err="1"/>
              <a:t>Ilmu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endParaRPr lang="en-US" sz="2800" dirty="0"/>
          </a:p>
          <a:p>
            <a:r>
              <a:rPr lang="en-US" sz="2800" dirty="0"/>
              <a:t>KKU TP </a:t>
            </a:r>
            <a:r>
              <a:rPr lang="en-US" sz="2800" dirty="0" err="1"/>
              <a:t>mengintegrasikan</a:t>
            </a:r>
            <a:r>
              <a:rPr lang="en-US" sz="2800" dirty="0"/>
              <a:t> </a:t>
            </a:r>
            <a:r>
              <a:rPr lang="en-US" sz="2800" dirty="0" err="1"/>
              <a:t>antara</a:t>
            </a:r>
            <a:r>
              <a:rPr lang="en-US" sz="2800" dirty="0"/>
              <a:t> </a:t>
            </a:r>
            <a:r>
              <a:rPr lang="en-US" sz="2800" dirty="0" err="1"/>
              <a:t>mata</a:t>
            </a:r>
            <a:r>
              <a:rPr lang="en-US" sz="2800" dirty="0"/>
              <a:t> </a:t>
            </a:r>
            <a:r>
              <a:rPr lang="en-US" sz="2800" dirty="0" err="1"/>
              <a:t>kuliah</a:t>
            </a:r>
            <a:r>
              <a:rPr lang="en-US" sz="2800" dirty="0"/>
              <a:t> KKU (4 </a:t>
            </a:r>
            <a:r>
              <a:rPr lang="en-US" sz="2800" dirty="0" err="1"/>
              <a:t>sks</a:t>
            </a:r>
            <a:r>
              <a:rPr lang="en-US" sz="2800" dirty="0"/>
              <a:t>) dan PBL II (3 </a:t>
            </a:r>
            <a:r>
              <a:rPr lang="en-US" sz="2800" dirty="0" err="1"/>
              <a:t>sks</a:t>
            </a:r>
            <a:r>
              <a:rPr lang="en-US" sz="2800" dirty="0"/>
              <a:t>). </a:t>
            </a:r>
          </a:p>
          <a:p>
            <a:r>
              <a:rPr lang="en-US" sz="2800" dirty="0" err="1"/>
              <a:t>Alokasi</a:t>
            </a:r>
            <a:r>
              <a:rPr lang="en-US" sz="2800" dirty="0"/>
              <a:t> </a:t>
            </a:r>
            <a:r>
              <a:rPr lang="en-US" sz="2800" dirty="0" err="1"/>
              <a:t>waktu</a:t>
            </a:r>
            <a:r>
              <a:rPr lang="en-US" sz="2800" dirty="0"/>
              <a:t>: ± 317 jam (7 </a:t>
            </a:r>
            <a:r>
              <a:rPr lang="en-US" sz="2800" dirty="0" err="1"/>
              <a:t>sks</a:t>
            </a:r>
            <a:r>
              <a:rPr lang="en-US" sz="2800" dirty="0"/>
              <a:t> x  170 </a:t>
            </a:r>
            <a:r>
              <a:rPr lang="en-US" sz="2800" dirty="0" err="1"/>
              <a:t>menit</a:t>
            </a:r>
            <a:r>
              <a:rPr lang="en-US" sz="2800" dirty="0"/>
              <a:t> x 16 </a:t>
            </a:r>
            <a:r>
              <a:rPr lang="en-US" sz="2800" dirty="0" err="1"/>
              <a:t>pertemuan</a:t>
            </a:r>
            <a:r>
              <a:rPr lang="en-US" sz="2800" dirty="0"/>
              <a:t>) per semester. </a:t>
            </a:r>
          </a:p>
          <a:p>
            <a:r>
              <a:rPr lang="en-US" sz="2800" dirty="0"/>
              <a:t>KKU </a:t>
            </a:r>
            <a:r>
              <a:rPr lang="en-US" sz="2800" dirty="0" err="1"/>
              <a:t>dilaksanakan</a:t>
            </a:r>
            <a:r>
              <a:rPr lang="en-US" sz="2800" dirty="0"/>
              <a:t> </a:t>
            </a:r>
            <a:r>
              <a:rPr lang="en-US" sz="2800" dirty="0" err="1"/>
              <a:t>selama</a:t>
            </a:r>
            <a:r>
              <a:rPr lang="en-US" sz="2800" dirty="0"/>
              <a:t> 6 </a:t>
            </a:r>
            <a:r>
              <a:rPr lang="en-US" sz="2800" dirty="0" err="1"/>
              <a:t>hari</a:t>
            </a:r>
            <a:r>
              <a:rPr lang="en-US" sz="2800" dirty="0"/>
              <a:t> per </a:t>
            </a:r>
            <a:r>
              <a:rPr lang="en-US" sz="2800" dirty="0" err="1"/>
              <a:t>minggu</a:t>
            </a:r>
            <a:r>
              <a:rPr lang="en-US" sz="2800" dirty="0"/>
              <a:t> (</a:t>
            </a:r>
            <a:r>
              <a:rPr lang="en-US" sz="2800" dirty="0" err="1"/>
              <a:t>Senin-Sabtu</a:t>
            </a:r>
            <a:r>
              <a:rPr lang="en-US" sz="2800" dirty="0"/>
              <a:t>)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alokasi</a:t>
            </a:r>
            <a:r>
              <a:rPr lang="en-US" sz="2800" dirty="0"/>
              <a:t> </a:t>
            </a:r>
            <a:r>
              <a:rPr lang="en-US" sz="2800" dirty="0" err="1"/>
              <a:t>waktu</a:t>
            </a:r>
            <a:r>
              <a:rPr lang="en-US" sz="2800" dirty="0"/>
              <a:t> ±9 jam (KKU </a:t>
            </a:r>
            <a:r>
              <a:rPr lang="en-US" sz="2800" dirty="0" err="1"/>
              <a:t>selama</a:t>
            </a:r>
            <a:r>
              <a:rPr lang="en-US" sz="2800" dirty="0"/>
              <a:t> ±5 jam per </a:t>
            </a:r>
            <a:r>
              <a:rPr lang="en-US" sz="2800" dirty="0" err="1"/>
              <a:t>hari</a:t>
            </a:r>
            <a:r>
              <a:rPr lang="en-US" sz="2800" dirty="0"/>
              <a:t> dan </a:t>
            </a:r>
            <a:r>
              <a:rPr lang="en-US" sz="2800" dirty="0" err="1"/>
              <a:t>magang</a:t>
            </a:r>
            <a:r>
              <a:rPr lang="en-US" sz="2800" dirty="0"/>
              <a:t> </a:t>
            </a:r>
            <a:r>
              <a:rPr lang="en-US" sz="2800" dirty="0" err="1"/>
              <a:t>selama</a:t>
            </a:r>
            <a:r>
              <a:rPr lang="en-US" sz="2800" dirty="0"/>
              <a:t> ±4 jam per </a:t>
            </a:r>
            <a:r>
              <a:rPr lang="en-US" sz="2800" dirty="0" err="1"/>
              <a:t>hari</a:t>
            </a:r>
            <a:r>
              <a:rPr lang="en-US" sz="2800" dirty="0"/>
              <a:t>). </a:t>
            </a:r>
          </a:p>
          <a:p>
            <a:r>
              <a:rPr lang="en-US" sz="2800" dirty="0" err="1"/>
              <a:t>Biaya</a:t>
            </a:r>
            <a:r>
              <a:rPr lang="en-US" sz="2800" dirty="0"/>
              <a:t>: </a:t>
            </a:r>
            <a:r>
              <a:rPr lang="en-US" sz="2800" dirty="0" err="1"/>
              <a:t>Rp</a:t>
            </a:r>
            <a:r>
              <a:rPr lang="en-US" sz="2800" dirty="0"/>
              <a:t> 450.000,-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82063F2-173A-4358-A0C2-D1BC08303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16C296-5722-4147-B002-26631E9F1B0F}" type="datetime1">
              <a:rPr lang="en-US" smtClean="0"/>
              <a:pPr>
                <a:defRPr/>
              </a:pPr>
              <a:t>5/9/2019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50F83E3-AEBF-4B02-9D91-9C5883E83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03A635-C392-47AF-B224-DF7D3CD0DF3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615700"/>
      </p:ext>
    </p:extLst>
  </p:cSld>
  <p:clrMapOvr>
    <a:masterClrMapping/>
  </p:clrMapOvr>
  <p:transition spd="slow" advClick="0">
    <p:cover dir="l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False"/>
  <p:tag name="BRANCHTO" val="0"/>
</p:tagLst>
</file>

<file path=ppt/theme/theme1.xml><?xml version="1.0" encoding="utf-8"?>
<a:theme xmlns:a="http://schemas.openxmlformats.org/drawingml/2006/main" name="Selling a Product or Service">
  <a:themeElements>
    <a:clrScheme name="Selling a Product or Service 2">
      <a:dk1>
        <a:srgbClr val="000066"/>
      </a:dk1>
      <a:lt1>
        <a:srgbClr val="FFFFFF"/>
      </a:lt1>
      <a:dk2>
        <a:srgbClr val="3333FF"/>
      </a:dk2>
      <a:lt2>
        <a:srgbClr val="3399FF"/>
      </a:lt2>
      <a:accent1>
        <a:srgbClr val="66CCFF"/>
      </a:accent1>
      <a:accent2>
        <a:srgbClr val="FF66FF"/>
      </a:accent2>
      <a:accent3>
        <a:srgbClr val="FFFFFF"/>
      </a:accent3>
      <a:accent4>
        <a:srgbClr val="000056"/>
      </a:accent4>
      <a:accent5>
        <a:srgbClr val="B8E2FF"/>
      </a:accent5>
      <a:accent6>
        <a:srgbClr val="E75CE7"/>
      </a:accent6>
      <a:hlink>
        <a:srgbClr val="CC00CC"/>
      </a:hlink>
      <a:folHlink>
        <a:srgbClr val="CC99FF"/>
      </a:folHlink>
    </a:clrScheme>
    <a:fontScheme name="Selling a Product or Serv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elling a Product or Service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ling a Product or Service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pothecary">
    <a:dk1>
      <a:sysClr val="windowText" lastClr="000000"/>
    </a:dk1>
    <a:lt1>
      <a:sysClr val="window" lastClr="FFFFFF"/>
    </a:lt1>
    <a:dk2>
      <a:srgbClr val="564B3C"/>
    </a:dk2>
    <a:lt2>
      <a:srgbClr val="ECEDD1"/>
    </a:lt2>
    <a:accent1>
      <a:srgbClr val="93A299"/>
    </a:accent1>
    <a:accent2>
      <a:srgbClr val="CF543F"/>
    </a:accent2>
    <a:accent3>
      <a:srgbClr val="B5AE53"/>
    </a:accent3>
    <a:accent4>
      <a:srgbClr val="848058"/>
    </a:accent4>
    <a:accent5>
      <a:srgbClr val="E8B54D"/>
    </a:accent5>
    <a:accent6>
      <a:srgbClr val="786C71"/>
    </a:accent6>
    <a:hlink>
      <a:srgbClr val="CCCC00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6810</TotalTime>
  <Words>705</Words>
  <Application>Microsoft Office PowerPoint</Application>
  <PresentationFormat>Overhead</PresentationFormat>
  <Paragraphs>113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Arial</vt:lpstr>
      <vt:lpstr>Arial Black</vt:lpstr>
      <vt:lpstr>Baskerville Old Face</vt:lpstr>
      <vt:lpstr>Garamond</vt:lpstr>
      <vt:lpstr>High Tower Text</vt:lpstr>
      <vt:lpstr>Tahoma</vt:lpstr>
      <vt:lpstr>Times New Roman</vt:lpstr>
      <vt:lpstr>Tunga</vt:lpstr>
      <vt:lpstr>Selling a Product or Service</vt:lpstr>
      <vt:lpstr>BlackTie</vt:lpstr>
      <vt:lpstr>PowerPoint Presentation</vt:lpstr>
      <vt:lpstr>POLA KKU</vt:lpstr>
      <vt:lpstr>KKU R</vt:lpstr>
      <vt:lpstr>KKU KP</vt:lpstr>
      <vt:lpstr>KKN MU</vt:lpstr>
      <vt:lpstr>KKN PPM</vt:lpstr>
      <vt:lpstr>KKU PM (KKU Pola Magang)</vt:lpstr>
      <vt:lpstr>KKU PTM (Pendidikan Terintegrasi Magang)</vt:lpstr>
      <vt:lpstr>KKU TP (KKU Terintegrasi PBL II)</vt:lpstr>
      <vt:lpstr>Tempat Pelaksanaan KKU</vt:lpstr>
      <vt:lpstr>Alur Pelaksanaan KKU</vt:lpstr>
      <vt:lpstr>PowerPoint Presentation</vt:lpstr>
      <vt:lpstr>Alur Pelaksanaan KKU</vt:lpstr>
      <vt:lpstr>Persyaratan Pendaftaran Online</vt:lpstr>
      <vt:lpstr>Persyaratan Pendaftaran Offline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diylla</dc:creator>
  <cp:lastModifiedBy>Evin Syah</cp:lastModifiedBy>
  <cp:revision>576</cp:revision>
  <cp:lastPrinted>1601-01-01T00:00:00Z</cp:lastPrinted>
  <dcterms:created xsi:type="dcterms:W3CDTF">1601-01-01T00:00:00Z</dcterms:created>
  <dcterms:modified xsi:type="dcterms:W3CDTF">2019-05-09T06:44:16Z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2</vt:i4>
  </property>
  <property fmtid="{D5CDD505-2E9C-101B-9397-08002B2CF9AE}" pid="3" name="LCID">
    <vt:i4>1033</vt:i4>
  </property>
</Properties>
</file>